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7" r:id="rId2"/>
    <p:sldId id="256" r:id="rId3"/>
    <p:sldId id="264" r:id="rId4"/>
    <p:sldId id="269" r:id="rId5"/>
    <p:sldId id="268" r:id="rId6"/>
    <p:sldId id="272" r:id="rId7"/>
    <p:sldId id="270" r:id="rId8"/>
    <p:sldId id="276" r:id="rId9"/>
    <p:sldId id="274"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6"/>
    <p:restoredTop sz="94687"/>
  </p:normalViewPr>
  <p:slideViewPr>
    <p:cSldViewPr snapToGrid="0">
      <p:cViewPr varScale="1">
        <p:scale>
          <a:sx n="104" d="100"/>
          <a:sy n="104" d="100"/>
        </p:scale>
        <p:origin x="91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B2C58-18A1-4C9D-9EE3-E7C4D851E1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809319D-B437-4E03-A5E0-3C39329AFB28}">
      <dgm:prSet/>
      <dgm:spPr/>
      <dgm:t>
        <a:bodyPr/>
        <a:lstStyle/>
        <a:p>
          <a:r>
            <a:rPr lang="en-US"/>
            <a:t>No discussion of rates, charges or other monetary considerations </a:t>
          </a:r>
        </a:p>
      </dgm:t>
    </dgm:pt>
    <dgm:pt modelId="{55C52B24-4744-4ADE-96C1-00367FCE32A6}" type="parTrans" cxnId="{2D19B62D-F5AD-4A6F-8D06-9D49C067D6D0}">
      <dgm:prSet/>
      <dgm:spPr/>
      <dgm:t>
        <a:bodyPr/>
        <a:lstStyle/>
        <a:p>
          <a:endParaRPr lang="en-US"/>
        </a:p>
      </dgm:t>
    </dgm:pt>
    <dgm:pt modelId="{6F1CBE1D-061D-4B3A-8A2D-03A50EF16913}" type="sibTrans" cxnId="{2D19B62D-F5AD-4A6F-8D06-9D49C067D6D0}">
      <dgm:prSet/>
      <dgm:spPr/>
      <dgm:t>
        <a:bodyPr/>
        <a:lstStyle/>
        <a:p>
          <a:endParaRPr lang="en-US"/>
        </a:p>
      </dgm:t>
    </dgm:pt>
    <dgm:pt modelId="{C68F1056-762D-49C1-A569-0211DD6FFB3F}">
      <dgm:prSet/>
      <dgm:spPr/>
      <dgm:t>
        <a:bodyPr/>
        <a:lstStyle/>
        <a:p>
          <a:r>
            <a:rPr lang="en-US"/>
            <a:t>No disparaging remarks about any company, supplier, person or entity</a:t>
          </a:r>
        </a:p>
      </dgm:t>
    </dgm:pt>
    <dgm:pt modelId="{730FF693-9D8D-4905-A4A7-784068ECDA6D}" type="parTrans" cxnId="{53E499A0-2515-4440-8F9B-7DC097EE674B}">
      <dgm:prSet/>
      <dgm:spPr/>
      <dgm:t>
        <a:bodyPr/>
        <a:lstStyle/>
        <a:p>
          <a:endParaRPr lang="en-US"/>
        </a:p>
      </dgm:t>
    </dgm:pt>
    <dgm:pt modelId="{11305ACA-6209-4C77-880F-CB948CCA7D01}" type="sibTrans" cxnId="{53E499A0-2515-4440-8F9B-7DC097EE674B}">
      <dgm:prSet/>
      <dgm:spPr/>
      <dgm:t>
        <a:bodyPr/>
        <a:lstStyle/>
        <a:p>
          <a:endParaRPr lang="en-US"/>
        </a:p>
      </dgm:t>
    </dgm:pt>
    <dgm:pt modelId="{A79CFDD2-F421-4FE3-A7CD-248A8EBE11D2}">
      <dgm:prSet/>
      <dgm:spPr/>
      <dgm:t>
        <a:bodyPr/>
        <a:lstStyle/>
        <a:p>
          <a:r>
            <a:rPr lang="en-US"/>
            <a:t>No allocation of customers</a:t>
          </a:r>
        </a:p>
      </dgm:t>
    </dgm:pt>
    <dgm:pt modelId="{2CD68683-9409-4604-8CF5-2692371F8993}" type="parTrans" cxnId="{DC3FC640-E1DD-4270-8630-7BBDC306F1D5}">
      <dgm:prSet/>
      <dgm:spPr/>
      <dgm:t>
        <a:bodyPr/>
        <a:lstStyle/>
        <a:p>
          <a:endParaRPr lang="en-US"/>
        </a:p>
      </dgm:t>
    </dgm:pt>
    <dgm:pt modelId="{C8F46517-8114-415E-B050-76F53D3E09A8}" type="sibTrans" cxnId="{DC3FC640-E1DD-4270-8630-7BBDC306F1D5}">
      <dgm:prSet/>
      <dgm:spPr/>
      <dgm:t>
        <a:bodyPr/>
        <a:lstStyle/>
        <a:p>
          <a:endParaRPr lang="en-US"/>
        </a:p>
      </dgm:t>
    </dgm:pt>
    <dgm:pt modelId="{019EFED9-D23B-4367-8BD1-18E151F06F7D}">
      <dgm:prSet/>
      <dgm:spPr/>
      <dgm:t>
        <a:bodyPr/>
        <a:lstStyle/>
        <a:p>
          <a:r>
            <a:rPr lang="en-US"/>
            <a:t>No refusal to deal with a supplier or class of suppliers</a:t>
          </a:r>
        </a:p>
      </dgm:t>
    </dgm:pt>
    <dgm:pt modelId="{42B18C21-B321-4216-AFDC-1BBBC8064CB7}" type="parTrans" cxnId="{18F3421D-3F0A-4AC9-B5C8-C7B3F46DEBAD}">
      <dgm:prSet/>
      <dgm:spPr/>
      <dgm:t>
        <a:bodyPr/>
        <a:lstStyle/>
        <a:p>
          <a:endParaRPr lang="en-US"/>
        </a:p>
      </dgm:t>
    </dgm:pt>
    <dgm:pt modelId="{74BB319D-B6DB-44EB-A9A2-887DB9080BA8}" type="sibTrans" cxnId="{18F3421D-3F0A-4AC9-B5C8-C7B3F46DEBAD}">
      <dgm:prSet/>
      <dgm:spPr/>
      <dgm:t>
        <a:bodyPr/>
        <a:lstStyle/>
        <a:p>
          <a:endParaRPr lang="en-US"/>
        </a:p>
      </dgm:t>
    </dgm:pt>
    <dgm:pt modelId="{A943905E-7B5E-4597-B856-5F0080F5525F}">
      <dgm:prSet/>
      <dgm:spPr/>
      <dgm:t>
        <a:bodyPr/>
        <a:lstStyle/>
        <a:p>
          <a:r>
            <a:rPr lang="en-US" dirty="0"/>
            <a:t>Antitrust law applies</a:t>
          </a:r>
        </a:p>
      </dgm:t>
    </dgm:pt>
    <dgm:pt modelId="{AA5C7D82-B5C6-4229-AD50-04B1955F0348}" type="parTrans" cxnId="{7BFBAFDF-4131-415E-A687-4A956769C461}">
      <dgm:prSet/>
      <dgm:spPr/>
      <dgm:t>
        <a:bodyPr/>
        <a:lstStyle/>
        <a:p>
          <a:endParaRPr lang="en-US"/>
        </a:p>
      </dgm:t>
    </dgm:pt>
    <dgm:pt modelId="{72B3AD35-0AE8-4309-A477-ADD0B5497209}" type="sibTrans" cxnId="{7BFBAFDF-4131-415E-A687-4A956769C461}">
      <dgm:prSet/>
      <dgm:spPr/>
      <dgm:t>
        <a:bodyPr/>
        <a:lstStyle/>
        <a:p>
          <a:endParaRPr lang="en-US"/>
        </a:p>
      </dgm:t>
    </dgm:pt>
    <dgm:pt modelId="{46775662-3AB0-F64C-8310-53EBD5E76DED}">
      <dgm:prSet/>
      <dgm:spPr/>
      <dgm:t>
        <a:bodyPr/>
        <a:lstStyle/>
        <a:p>
          <a:r>
            <a:rPr lang="en-US" dirty="0"/>
            <a:t>Be careful of video</a:t>
          </a:r>
        </a:p>
      </dgm:t>
    </dgm:pt>
    <dgm:pt modelId="{B93DE7DE-B2F3-8841-91B2-382A2F5DB375}" type="parTrans" cxnId="{888771A1-7426-8943-8677-CDD0BC209A55}">
      <dgm:prSet/>
      <dgm:spPr/>
      <dgm:t>
        <a:bodyPr/>
        <a:lstStyle/>
        <a:p>
          <a:endParaRPr lang="en-US"/>
        </a:p>
      </dgm:t>
    </dgm:pt>
    <dgm:pt modelId="{3B8A7598-31C4-A349-A91B-47B7D4D342BA}" type="sibTrans" cxnId="{888771A1-7426-8943-8677-CDD0BC209A55}">
      <dgm:prSet/>
      <dgm:spPr/>
      <dgm:t>
        <a:bodyPr/>
        <a:lstStyle/>
        <a:p>
          <a:endParaRPr lang="en-US"/>
        </a:p>
      </dgm:t>
    </dgm:pt>
    <dgm:pt modelId="{DE38D5DF-067E-FC4C-ADEE-689253CDF518}">
      <dgm:prSet/>
      <dgm:spPr/>
      <dgm:t>
        <a:bodyPr/>
        <a:lstStyle/>
        <a:p>
          <a:r>
            <a:rPr lang="en-US" dirty="0"/>
            <a:t>Try to use raise hand functionality wherever possible</a:t>
          </a:r>
        </a:p>
      </dgm:t>
    </dgm:pt>
    <dgm:pt modelId="{6F6BB8F2-2EA6-564D-9C85-8ABA7A62DE60}" type="parTrans" cxnId="{949899C7-6CC4-3C4E-B2DB-F4D57C2D731C}">
      <dgm:prSet/>
      <dgm:spPr/>
      <dgm:t>
        <a:bodyPr/>
        <a:lstStyle/>
        <a:p>
          <a:endParaRPr lang="en-US"/>
        </a:p>
      </dgm:t>
    </dgm:pt>
    <dgm:pt modelId="{82A1D8B6-04A4-944D-96BC-CF93DE677E9A}" type="sibTrans" cxnId="{949899C7-6CC4-3C4E-B2DB-F4D57C2D731C}">
      <dgm:prSet/>
      <dgm:spPr/>
      <dgm:t>
        <a:bodyPr/>
        <a:lstStyle/>
        <a:p>
          <a:endParaRPr lang="en-US"/>
        </a:p>
      </dgm:t>
    </dgm:pt>
    <dgm:pt modelId="{90F4B52D-349E-A446-BAD6-670C66AB15ED}" type="pres">
      <dgm:prSet presAssocID="{C7CB2C58-18A1-4C9D-9EE3-E7C4D851E17F}" presName="linear" presStyleCnt="0">
        <dgm:presLayoutVars>
          <dgm:animLvl val="lvl"/>
          <dgm:resizeHandles val="exact"/>
        </dgm:presLayoutVars>
      </dgm:prSet>
      <dgm:spPr/>
    </dgm:pt>
    <dgm:pt modelId="{96A1748D-FA2B-FE4C-95C0-4FD8E87F3A42}" type="pres">
      <dgm:prSet presAssocID="{1809319D-B437-4E03-A5E0-3C39329AFB28}" presName="parentText" presStyleLbl="node1" presStyleIdx="0" presStyleCnt="7">
        <dgm:presLayoutVars>
          <dgm:chMax val="0"/>
          <dgm:bulletEnabled val="1"/>
        </dgm:presLayoutVars>
      </dgm:prSet>
      <dgm:spPr/>
    </dgm:pt>
    <dgm:pt modelId="{35B7DE8E-3383-A640-A9DD-CFE64D1070DC}" type="pres">
      <dgm:prSet presAssocID="{6F1CBE1D-061D-4B3A-8A2D-03A50EF16913}" presName="spacer" presStyleCnt="0"/>
      <dgm:spPr/>
    </dgm:pt>
    <dgm:pt modelId="{AB784725-763B-F742-A70C-7C7842B0D30E}" type="pres">
      <dgm:prSet presAssocID="{C68F1056-762D-49C1-A569-0211DD6FFB3F}" presName="parentText" presStyleLbl="node1" presStyleIdx="1" presStyleCnt="7">
        <dgm:presLayoutVars>
          <dgm:chMax val="0"/>
          <dgm:bulletEnabled val="1"/>
        </dgm:presLayoutVars>
      </dgm:prSet>
      <dgm:spPr/>
    </dgm:pt>
    <dgm:pt modelId="{DBA67ECF-AA7E-0C4D-9DED-E75E35F994E3}" type="pres">
      <dgm:prSet presAssocID="{11305ACA-6209-4C77-880F-CB948CCA7D01}" presName="spacer" presStyleCnt="0"/>
      <dgm:spPr/>
    </dgm:pt>
    <dgm:pt modelId="{CA1D8A54-F494-5646-8A68-B9DD20B622BD}" type="pres">
      <dgm:prSet presAssocID="{A79CFDD2-F421-4FE3-A7CD-248A8EBE11D2}" presName="parentText" presStyleLbl="node1" presStyleIdx="2" presStyleCnt="7">
        <dgm:presLayoutVars>
          <dgm:chMax val="0"/>
          <dgm:bulletEnabled val="1"/>
        </dgm:presLayoutVars>
      </dgm:prSet>
      <dgm:spPr/>
    </dgm:pt>
    <dgm:pt modelId="{FC24EE64-7A19-4C44-BC72-73498CF0FE50}" type="pres">
      <dgm:prSet presAssocID="{C8F46517-8114-415E-B050-76F53D3E09A8}" presName="spacer" presStyleCnt="0"/>
      <dgm:spPr/>
    </dgm:pt>
    <dgm:pt modelId="{8D6AF2FD-122C-BE4E-96F3-2D6579CC3410}" type="pres">
      <dgm:prSet presAssocID="{019EFED9-D23B-4367-8BD1-18E151F06F7D}" presName="parentText" presStyleLbl="node1" presStyleIdx="3" presStyleCnt="7">
        <dgm:presLayoutVars>
          <dgm:chMax val="0"/>
          <dgm:bulletEnabled val="1"/>
        </dgm:presLayoutVars>
      </dgm:prSet>
      <dgm:spPr/>
    </dgm:pt>
    <dgm:pt modelId="{3EB38E95-247B-934E-800B-D675F400E1D8}" type="pres">
      <dgm:prSet presAssocID="{74BB319D-B6DB-44EB-A9A2-887DB9080BA8}" presName="spacer" presStyleCnt="0"/>
      <dgm:spPr/>
    </dgm:pt>
    <dgm:pt modelId="{5228C157-AA3D-0245-ABEA-3D860276ED81}" type="pres">
      <dgm:prSet presAssocID="{A943905E-7B5E-4597-B856-5F0080F5525F}" presName="parentText" presStyleLbl="node1" presStyleIdx="4" presStyleCnt="7">
        <dgm:presLayoutVars>
          <dgm:chMax val="0"/>
          <dgm:bulletEnabled val="1"/>
        </dgm:presLayoutVars>
      </dgm:prSet>
      <dgm:spPr/>
    </dgm:pt>
    <dgm:pt modelId="{C461F141-DE3A-8E42-B94D-BBA7CD25F58E}" type="pres">
      <dgm:prSet presAssocID="{72B3AD35-0AE8-4309-A477-ADD0B5497209}" presName="spacer" presStyleCnt="0"/>
      <dgm:spPr/>
    </dgm:pt>
    <dgm:pt modelId="{23135DA1-A8DE-1E49-B48C-101DD3904F06}" type="pres">
      <dgm:prSet presAssocID="{46775662-3AB0-F64C-8310-53EBD5E76DED}" presName="parentText" presStyleLbl="node1" presStyleIdx="5" presStyleCnt="7">
        <dgm:presLayoutVars>
          <dgm:chMax val="0"/>
          <dgm:bulletEnabled val="1"/>
        </dgm:presLayoutVars>
      </dgm:prSet>
      <dgm:spPr/>
    </dgm:pt>
    <dgm:pt modelId="{04B3BA41-B21A-2F48-A84D-123237A196F3}" type="pres">
      <dgm:prSet presAssocID="{3B8A7598-31C4-A349-A91B-47B7D4D342BA}" presName="spacer" presStyleCnt="0"/>
      <dgm:spPr/>
    </dgm:pt>
    <dgm:pt modelId="{9EC918E2-A049-1247-9704-D80274C75E6D}" type="pres">
      <dgm:prSet presAssocID="{DE38D5DF-067E-FC4C-ADEE-689253CDF518}" presName="parentText" presStyleLbl="node1" presStyleIdx="6" presStyleCnt="7">
        <dgm:presLayoutVars>
          <dgm:chMax val="0"/>
          <dgm:bulletEnabled val="1"/>
        </dgm:presLayoutVars>
      </dgm:prSet>
      <dgm:spPr/>
    </dgm:pt>
  </dgm:ptLst>
  <dgm:cxnLst>
    <dgm:cxn modelId="{DD00D109-6C2A-6543-B706-547926DEADE0}" type="presOf" srcId="{019EFED9-D23B-4367-8BD1-18E151F06F7D}" destId="{8D6AF2FD-122C-BE4E-96F3-2D6579CC3410}" srcOrd="0" destOrd="0" presId="urn:microsoft.com/office/officeart/2005/8/layout/vList2"/>
    <dgm:cxn modelId="{4B487A15-AAB4-E342-8E0C-9D47A538F474}" type="presOf" srcId="{1809319D-B437-4E03-A5E0-3C39329AFB28}" destId="{96A1748D-FA2B-FE4C-95C0-4FD8E87F3A42}" srcOrd="0" destOrd="0" presId="urn:microsoft.com/office/officeart/2005/8/layout/vList2"/>
    <dgm:cxn modelId="{18F3421D-3F0A-4AC9-B5C8-C7B3F46DEBAD}" srcId="{C7CB2C58-18A1-4C9D-9EE3-E7C4D851E17F}" destId="{019EFED9-D23B-4367-8BD1-18E151F06F7D}" srcOrd="3" destOrd="0" parTransId="{42B18C21-B321-4216-AFDC-1BBBC8064CB7}" sibTransId="{74BB319D-B6DB-44EB-A9A2-887DB9080BA8}"/>
    <dgm:cxn modelId="{51B76E1D-C3B9-4A49-8879-B96C2DFB970D}" type="presOf" srcId="{A79CFDD2-F421-4FE3-A7CD-248A8EBE11D2}" destId="{CA1D8A54-F494-5646-8A68-B9DD20B622BD}" srcOrd="0" destOrd="0" presId="urn:microsoft.com/office/officeart/2005/8/layout/vList2"/>
    <dgm:cxn modelId="{2D19B62D-F5AD-4A6F-8D06-9D49C067D6D0}" srcId="{C7CB2C58-18A1-4C9D-9EE3-E7C4D851E17F}" destId="{1809319D-B437-4E03-A5E0-3C39329AFB28}" srcOrd="0" destOrd="0" parTransId="{55C52B24-4744-4ADE-96C1-00367FCE32A6}" sibTransId="{6F1CBE1D-061D-4B3A-8A2D-03A50EF16913}"/>
    <dgm:cxn modelId="{2F50F031-4723-3248-A78F-39EBD6D5489F}" type="presOf" srcId="{DE38D5DF-067E-FC4C-ADEE-689253CDF518}" destId="{9EC918E2-A049-1247-9704-D80274C75E6D}" srcOrd="0" destOrd="0" presId="urn:microsoft.com/office/officeart/2005/8/layout/vList2"/>
    <dgm:cxn modelId="{DC3FC640-E1DD-4270-8630-7BBDC306F1D5}" srcId="{C7CB2C58-18A1-4C9D-9EE3-E7C4D851E17F}" destId="{A79CFDD2-F421-4FE3-A7CD-248A8EBE11D2}" srcOrd="2" destOrd="0" parTransId="{2CD68683-9409-4604-8CF5-2692371F8993}" sibTransId="{C8F46517-8114-415E-B050-76F53D3E09A8}"/>
    <dgm:cxn modelId="{6DCCD782-996A-674E-9E2A-3A205815D355}" type="presOf" srcId="{C7CB2C58-18A1-4C9D-9EE3-E7C4D851E17F}" destId="{90F4B52D-349E-A446-BAD6-670C66AB15ED}" srcOrd="0" destOrd="0" presId="urn:microsoft.com/office/officeart/2005/8/layout/vList2"/>
    <dgm:cxn modelId="{D1DB3090-F9FE-AA4A-A4BF-69341EC4A7B6}" type="presOf" srcId="{A943905E-7B5E-4597-B856-5F0080F5525F}" destId="{5228C157-AA3D-0245-ABEA-3D860276ED81}" srcOrd="0" destOrd="0" presId="urn:microsoft.com/office/officeart/2005/8/layout/vList2"/>
    <dgm:cxn modelId="{53E499A0-2515-4440-8F9B-7DC097EE674B}" srcId="{C7CB2C58-18A1-4C9D-9EE3-E7C4D851E17F}" destId="{C68F1056-762D-49C1-A569-0211DD6FFB3F}" srcOrd="1" destOrd="0" parTransId="{730FF693-9D8D-4905-A4A7-784068ECDA6D}" sibTransId="{11305ACA-6209-4C77-880F-CB948CCA7D01}"/>
    <dgm:cxn modelId="{888771A1-7426-8943-8677-CDD0BC209A55}" srcId="{C7CB2C58-18A1-4C9D-9EE3-E7C4D851E17F}" destId="{46775662-3AB0-F64C-8310-53EBD5E76DED}" srcOrd="5" destOrd="0" parTransId="{B93DE7DE-B2F3-8841-91B2-382A2F5DB375}" sibTransId="{3B8A7598-31C4-A349-A91B-47B7D4D342BA}"/>
    <dgm:cxn modelId="{949899C7-6CC4-3C4E-B2DB-F4D57C2D731C}" srcId="{C7CB2C58-18A1-4C9D-9EE3-E7C4D851E17F}" destId="{DE38D5DF-067E-FC4C-ADEE-689253CDF518}" srcOrd="6" destOrd="0" parTransId="{6F6BB8F2-2EA6-564D-9C85-8ABA7A62DE60}" sibTransId="{82A1D8B6-04A4-944D-96BC-CF93DE677E9A}"/>
    <dgm:cxn modelId="{7BFBAFDF-4131-415E-A687-4A956769C461}" srcId="{C7CB2C58-18A1-4C9D-9EE3-E7C4D851E17F}" destId="{A943905E-7B5E-4597-B856-5F0080F5525F}" srcOrd="4" destOrd="0" parTransId="{AA5C7D82-B5C6-4229-AD50-04B1955F0348}" sibTransId="{72B3AD35-0AE8-4309-A477-ADD0B5497209}"/>
    <dgm:cxn modelId="{AE2026EB-BED5-4D49-878A-0B24F2E70E1A}" type="presOf" srcId="{46775662-3AB0-F64C-8310-53EBD5E76DED}" destId="{23135DA1-A8DE-1E49-B48C-101DD3904F06}" srcOrd="0" destOrd="0" presId="urn:microsoft.com/office/officeart/2005/8/layout/vList2"/>
    <dgm:cxn modelId="{483D18F9-2A1B-4F42-A02D-2FB4F64A18AC}" type="presOf" srcId="{C68F1056-762D-49C1-A569-0211DD6FFB3F}" destId="{AB784725-763B-F742-A70C-7C7842B0D30E}" srcOrd="0" destOrd="0" presId="urn:microsoft.com/office/officeart/2005/8/layout/vList2"/>
    <dgm:cxn modelId="{88C86C8C-443D-4643-AAF4-2B384CE346EC}" type="presParOf" srcId="{90F4B52D-349E-A446-BAD6-670C66AB15ED}" destId="{96A1748D-FA2B-FE4C-95C0-4FD8E87F3A42}" srcOrd="0" destOrd="0" presId="urn:microsoft.com/office/officeart/2005/8/layout/vList2"/>
    <dgm:cxn modelId="{1141B316-2CDF-4D42-A0EB-D772B0DE935B}" type="presParOf" srcId="{90F4B52D-349E-A446-BAD6-670C66AB15ED}" destId="{35B7DE8E-3383-A640-A9DD-CFE64D1070DC}" srcOrd="1" destOrd="0" presId="urn:microsoft.com/office/officeart/2005/8/layout/vList2"/>
    <dgm:cxn modelId="{48294F41-8D9A-7D47-A113-F1044E307515}" type="presParOf" srcId="{90F4B52D-349E-A446-BAD6-670C66AB15ED}" destId="{AB784725-763B-F742-A70C-7C7842B0D30E}" srcOrd="2" destOrd="0" presId="urn:microsoft.com/office/officeart/2005/8/layout/vList2"/>
    <dgm:cxn modelId="{CD669DE9-E2A7-5F4F-B758-F0703FDC812A}" type="presParOf" srcId="{90F4B52D-349E-A446-BAD6-670C66AB15ED}" destId="{DBA67ECF-AA7E-0C4D-9DED-E75E35F994E3}" srcOrd="3" destOrd="0" presId="urn:microsoft.com/office/officeart/2005/8/layout/vList2"/>
    <dgm:cxn modelId="{20689C6D-04AF-1447-BCD9-34FC015E5051}" type="presParOf" srcId="{90F4B52D-349E-A446-BAD6-670C66AB15ED}" destId="{CA1D8A54-F494-5646-8A68-B9DD20B622BD}" srcOrd="4" destOrd="0" presId="urn:microsoft.com/office/officeart/2005/8/layout/vList2"/>
    <dgm:cxn modelId="{E62F2B52-65FD-084C-99E5-F0310338117A}" type="presParOf" srcId="{90F4B52D-349E-A446-BAD6-670C66AB15ED}" destId="{FC24EE64-7A19-4C44-BC72-73498CF0FE50}" srcOrd="5" destOrd="0" presId="urn:microsoft.com/office/officeart/2005/8/layout/vList2"/>
    <dgm:cxn modelId="{0A98558A-F9FE-7043-824C-AD80E8E1848F}" type="presParOf" srcId="{90F4B52D-349E-A446-BAD6-670C66AB15ED}" destId="{8D6AF2FD-122C-BE4E-96F3-2D6579CC3410}" srcOrd="6" destOrd="0" presId="urn:microsoft.com/office/officeart/2005/8/layout/vList2"/>
    <dgm:cxn modelId="{63AD64C1-27BB-C744-BB60-690F7AC8BC4E}" type="presParOf" srcId="{90F4B52D-349E-A446-BAD6-670C66AB15ED}" destId="{3EB38E95-247B-934E-800B-D675F400E1D8}" srcOrd="7" destOrd="0" presId="urn:microsoft.com/office/officeart/2005/8/layout/vList2"/>
    <dgm:cxn modelId="{D9679E17-28B9-524C-989C-F3FAFECC4877}" type="presParOf" srcId="{90F4B52D-349E-A446-BAD6-670C66AB15ED}" destId="{5228C157-AA3D-0245-ABEA-3D860276ED81}" srcOrd="8" destOrd="0" presId="urn:microsoft.com/office/officeart/2005/8/layout/vList2"/>
    <dgm:cxn modelId="{4FC5FF15-754B-8945-ACD2-F3B5213644A2}" type="presParOf" srcId="{90F4B52D-349E-A446-BAD6-670C66AB15ED}" destId="{C461F141-DE3A-8E42-B94D-BBA7CD25F58E}" srcOrd="9" destOrd="0" presId="urn:microsoft.com/office/officeart/2005/8/layout/vList2"/>
    <dgm:cxn modelId="{99029A13-8E90-D247-BC45-8EA68A8B1EEF}" type="presParOf" srcId="{90F4B52D-349E-A446-BAD6-670C66AB15ED}" destId="{23135DA1-A8DE-1E49-B48C-101DD3904F06}" srcOrd="10" destOrd="0" presId="urn:microsoft.com/office/officeart/2005/8/layout/vList2"/>
    <dgm:cxn modelId="{D2E1D3F4-BF2C-374D-A38D-3DC75EB85BD9}" type="presParOf" srcId="{90F4B52D-349E-A446-BAD6-670C66AB15ED}" destId="{04B3BA41-B21A-2F48-A84D-123237A196F3}" srcOrd="11" destOrd="0" presId="urn:microsoft.com/office/officeart/2005/8/layout/vList2"/>
    <dgm:cxn modelId="{062ECF45-D952-144C-96B3-A02DA7B3FEC6}" type="presParOf" srcId="{90F4B52D-349E-A446-BAD6-670C66AB15ED}" destId="{9EC918E2-A049-1247-9704-D80274C75E6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20568-7A6F-466A-B42A-03C61526A59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6E6323-4DC1-4F91-84B8-1AE356D300C8}">
      <dgm:prSet/>
      <dgm:spPr/>
      <dgm:t>
        <a:bodyPr/>
        <a:lstStyle/>
        <a:p>
          <a:r>
            <a:rPr lang="en-US" dirty="0"/>
            <a:t>Operators with screening experience</a:t>
          </a:r>
        </a:p>
      </dgm:t>
    </dgm:pt>
    <dgm:pt modelId="{E024FF7D-9203-4569-9F15-7549EBFF9604}" type="parTrans" cxnId="{A61E48BC-27D0-4E19-B0A9-63EC36885EBC}">
      <dgm:prSet/>
      <dgm:spPr/>
      <dgm:t>
        <a:bodyPr/>
        <a:lstStyle/>
        <a:p>
          <a:endParaRPr lang="en-US"/>
        </a:p>
      </dgm:t>
    </dgm:pt>
    <dgm:pt modelId="{57035458-80FC-4152-8DAA-1DE13516B26F}" type="sibTrans" cxnId="{A61E48BC-27D0-4E19-B0A9-63EC36885EBC}">
      <dgm:prSet/>
      <dgm:spPr/>
      <dgm:t>
        <a:bodyPr/>
        <a:lstStyle/>
        <a:p>
          <a:endParaRPr lang="en-US"/>
        </a:p>
      </dgm:t>
    </dgm:pt>
    <dgm:pt modelId="{0B111588-8FEF-46ED-8DAA-80B9D20554FE}">
      <dgm:prSet/>
      <dgm:spPr/>
      <dgm:t>
        <a:bodyPr/>
        <a:lstStyle/>
        <a:p>
          <a:r>
            <a:rPr lang="en-US" dirty="0"/>
            <a:t>Identity &amp; multifamily fraud experts</a:t>
          </a:r>
        </a:p>
      </dgm:t>
    </dgm:pt>
    <dgm:pt modelId="{BD17E31C-B4D2-4BE3-BA7D-FA7F29926344}" type="parTrans" cxnId="{57865E46-D62B-4EA8-8F88-18C38AECD324}">
      <dgm:prSet/>
      <dgm:spPr/>
      <dgm:t>
        <a:bodyPr/>
        <a:lstStyle/>
        <a:p>
          <a:endParaRPr lang="en-US"/>
        </a:p>
      </dgm:t>
    </dgm:pt>
    <dgm:pt modelId="{9A35A327-C75B-41B3-8F5D-FDA479DFF6E2}" type="sibTrans" cxnId="{57865E46-D62B-4EA8-8F88-18C38AECD324}">
      <dgm:prSet/>
      <dgm:spPr/>
      <dgm:t>
        <a:bodyPr/>
        <a:lstStyle/>
        <a:p>
          <a:endParaRPr lang="en-US"/>
        </a:p>
      </dgm:t>
    </dgm:pt>
    <dgm:pt modelId="{EA5CE697-5F83-4F42-98BD-28E20BC192BD}">
      <dgm:prSet/>
      <dgm:spPr/>
      <dgm:t>
        <a:bodyPr/>
        <a:lstStyle/>
        <a:p>
          <a:r>
            <a:rPr lang="en-US" dirty="0"/>
            <a:t>Screening system technology providers</a:t>
          </a:r>
        </a:p>
      </dgm:t>
    </dgm:pt>
    <dgm:pt modelId="{4919D723-9C18-4C55-8C49-C4E015C0C9BD}" type="parTrans" cxnId="{95551CB6-54BE-4839-9AD2-A5C89F00A92A}">
      <dgm:prSet/>
      <dgm:spPr/>
      <dgm:t>
        <a:bodyPr/>
        <a:lstStyle/>
        <a:p>
          <a:endParaRPr lang="en-US"/>
        </a:p>
      </dgm:t>
    </dgm:pt>
    <dgm:pt modelId="{B0991A6E-CC2D-4181-A6AE-9FE0B533FD92}" type="sibTrans" cxnId="{95551CB6-54BE-4839-9AD2-A5C89F00A92A}">
      <dgm:prSet/>
      <dgm:spPr/>
      <dgm:t>
        <a:bodyPr/>
        <a:lstStyle/>
        <a:p>
          <a:endParaRPr lang="en-US"/>
        </a:p>
      </dgm:t>
    </dgm:pt>
    <dgm:pt modelId="{39B0400F-2E37-4BAE-BB75-45DAA5672AB0}">
      <dgm:prSet/>
      <dgm:spPr/>
      <dgm:t>
        <a:bodyPr/>
        <a:lstStyle/>
        <a:p>
          <a:r>
            <a:rPr lang="en-US" dirty="0"/>
            <a:t>Identity verification services</a:t>
          </a:r>
        </a:p>
      </dgm:t>
    </dgm:pt>
    <dgm:pt modelId="{10564181-820B-453B-8D57-3CCD4FADF523}" type="parTrans" cxnId="{383AF726-824B-466D-862D-D0BCFC56228E}">
      <dgm:prSet/>
      <dgm:spPr/>
      <dgm:t>
        <a:bodyPr/>
        <a:lstStyle/>
        <a:p>
          <a:endParaRPr lang="en-US"/>
        </a:p>
      </dgm:t>
    </dgm:pt>
    <dgm:pt modelId="{54218026-035B-49A5-A110-909933D3F14A}" type="sibTrans" cxnId="{383AF726-824B-466D-862D-D0BCFC56228E}">
      <dgm:prSet/>
      <dgm:spPr/>
      <dgm:t>
        <a:bodyPr/>
        <a:lstStyle/>
        <a:p>
          <a:endParaRPr lang="en-US"/>
        </a:p>
      </dgm:t>
    </dgm:pt>
    <dgm:pt modelId="{D9F53164-5986-491E-98AE-633AF4E00699}">
      <dgm:prSet/>
      <dgm:spPr/>
      <dgm:t>
        <a:bodyPr/>
        <a:lstStyle/>
        <a:p>
          <a:r>
            <a:rPr lang="en-US" dirty="0"/>
            <a:t>Resident applications systems</a:t>
          </a:r>
        </a:p>
      </dgm:t>
    </dgm:pt>
    <dgm:pt modelId="{B1582C22-A820-4ADA-A1A6-33398B082259}" type="parTrans" cxnId="{B624816B-B94D-46F3-81B2-0C2B81B1FF64}">
      <dgm:prSet/>
      <dgm:spPr/>
      <dgm:t>
        <a:bodyPr/>
        <a:lstStyle/>
        <a:p>
          <a:endParaRPr lang="en-US"/>
        </a:p>
      </dgm:t>
    </dgm:pt>
    <dgm:pt modelId="{CA8799B1-6B2D-4089-9909-C7AD030D7799}" type="sibTrans" cxnId="{B624816B-B94D-46F3-81B2-0C2B81B1FF64}">
      <dgm:prSet/>
      <dgm:spPr/>
      <dgm:t>
        <a:bodyPr/>
        <a:lstStyle/>
        <a:p>
          <a:endParaRPr lang="en-US"/>
        </a:p>
      </dgm:t>
    </dgm:pt>
    <dgm:pt modelId="{F3CFCD16-31A8-441C-9959-B06C6A916950}">
      <dgm:prSet/>
      <dgm:spPr/>
      <dgm:t>
        <a:bodyPr/>
        <a:lstStyle/>
        <a:p>
          <a:r>
            <a:rPr lang="en-US" dirty="0"/>
            <a:t>New data sources for identity verification</a:t>
          </a:r>
        </a:p>
      </dgm:t>
    </dgm:pt>
    <dgm:pt modelId="{2D9B37C4-C969-4C51-99A8-3B02D488F22F}" type="parTrans" cxnId="{5E7045DB-A4DE-447C-AAB7-A3B50C515315}">
      <dgm:prSet/>
      <dgm:spPr/>
      <dgm:t>
        <a:bodyPr/>
        <a:lstStyle/>
        <a:p>
          <a:endParaRPr lang="en-US"/>
        </a:p>
      </dgm:t>
    </dgm:pt>
    <dgm:pt modelId="{D8C6643D-F0CC-4F8E-B50D-667517EF6979}" type="sibTrans" cxnId="{5E7045DB-A4DE-447C-AAB7-A3B50C515315}">
      <dgm:prSet/>
      <dgm:spPr/>
      <dgm:t>
        <a:bodyPr/>
        <a:lstStyle/>
        <a:p>
          <a:endParaRPr lang="en-US"/>
        </a:p>
      </dgm:t>
    </dgm:pt>
    <dgm:pt modelId="{0F02E37A-B38D-4871-A293-39FAAB4CF84D}" type="pres">
      <dgm:prSet presAssocID="{CFD20568-7A6F-466A-B42A-03C61526A593}" presName="root" presStyleCnt="0">
        <dgm:presLayoutVars>
          <dgm:dir/>
          <dgm:resizeHandles val="exact"/>
        </dgm:presLayoutVars>
      </dgm:prSet>
      <dgm:spPr/>
    </dgm:pt>
    <dgm:pt modelId="{F096C787-5F07-42FE-BEEE-46D5276CC32F}" type="pres">
      <dgm:prSet presAssocID="{726E6323-4DC1-4F91-84B8-1AE356D300C8}" presName="compNode" presStyleCnt="0"/>
      <dgm:spPr/>
    </dgm:pt>
    <dgm:pt modelId="{4FC6DDB0-BBAD-4D25-8643-5A6F318A4CFA}" type="pres">
      <dgm:prSet presAssocID="{726E6323-4DC1-4F91-84B8-1AE356D300C8}" presName="bgRect" presStyleLbl="bgShp" presStyleIdx="0" presStyleCnt="6"/>
      <dgm:spPr/>
    </dgm:pt>
    <dgm:pt modelId="{4144FED0-89E1-4A61-8916-3A1AD46CC3C3}" type="pres">
      <dgm:prSet presAssocID="{726E6323-4DC1-4F91-84B8-1AE356D300C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618C58B9-15F6-439E-92AB-A8D8917F262B}" type="pres">
      <dgm:prSet presAssocID="{726E6323-4DC1-4F91-84B8-1AE356D300C8}" presName="spaceRect" presStyleCnt="0"/>
      <dgm:spPr/>
    </dgm:pt>
    <dgm:pt modelId="{BB059339-F18D-45AB-B4E4-6FA41400CE06}" type="pres">
      <dgm:prSet presAssocID="{726E6323-4DC1-4F91-84B8-1AE356D300C8}" presName="parTx" presStyleLbl="revTx" presStyleIdx="0" presStyleCnt="6">
        <dgm:presLayoutVars>
          <dgm:chMax val="0"/>
          <dgm:chPref val="0"/>
        </dgm:presLayoutVars>
      </dgm:prSet>
      <dgm:spPr/>
    </dgm:pt>
    <dgm:pt modelId="{581118B4-B646-4D93-9176-6E04C5F892D7}" type="pres">
      <dgm:prSet presAssocID="{57035458-80FC-4152-8DAA-1DE13516B26F}" presName="sibTrans" presStyleCnt="0"/>
      <dgm:spPr/>
    </dgm:pt>
    <dgm:pt modelId="{7DF2C9D1-5E73-42B9-9755-C4D24087BB2D}" type="pres">
      <dgm:prSet presAssocID="{0B111588-8FEF-46ED-8DAA-80B9D20554FE}" presName="compNode" presStyleCnt="0"/>
      <dgm:spPr/>
    </dgm:pt>
    <dgm:pt modelId="{E83BD523-13EB-42EE-AB71-03E984E89530}" type="pres">
      <dgm:prSet presAssocID="{0B111588-8FEF-46ED-8DAA-80B9D20554FE}" presName="bgRect" presStyleLbl="bgShp" presStyleIdx="1" presStyleCnt="6"/>
      <dgm:spPr/>
    </dgm:pt>
    <dgm:pt modelId="{D7EA8CFE-E194-4278-AC8B-9A6F30F0DD17}" type="pres">
      <dgm:prSet presAssocID="{0B111588-8FEF-46ED-8DAA-80B9D20554F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ium"/>
        </a:ext>
      </dgm:extLst>
    </dgm:pt>
    <dgm:pt modelId="{6F3DD6E1-0145-4606-9D60-1994D8057F2C}" type="pres">
      <dgm:prSet presAssocID="{0B111588-8FEF-46ED-8DAA-80B9D20554FE}" presName="spaceRect" presStyleCnt="0"/>
      <dgm:spPr/>
    </dgm:pt>
    <dgm:pt modelId="{67049B7B-95AE-43B8-AA57-1AB2B89CFB2B}" type="pres">
      <dgm:prSet presAssocID="{0B111588-8FEF-46ED-8DAA-80B9D20554FE}" presName="parTx" presStyleLbl="revTx" presStyleIdx="1" presStyleCnt="6">
        <dgm:presLayoutVars>
          <dgm:chMax val="0"/>
          <dgm:chPref val="0"/>
        </dgm:presLayoutVars>
      </dgm:prSet>
      <dgm:spPr/>
    </dgm:pt>
    <dgm:pt modelId="{59F2911F-B7B0-4258-BDC2-6CB2D34D4E90}" type="pres">
      <dgm:prSet presAssocID="{9A35A327-C75B-41B3-8F5D-FDA479DFF6E2}" presName="sibTrans" presStyleCnt="0"/>
      <dgm:spPr/>
    </dgm:pt>
    <dgm:pt modelId="{1C6B3254-8552-4315-BE07-D0D0B6A26B09}" type="pres">
      <dgm:prSet presAssocID="{EA5CE697-5F83-4F42-98BD-28E20BC192BD}" presName="compNode" presStyleCnt="0"/>
      <dgm:spPr/>
    </dgm:pt>
    <dgm:pt modelId="{C3FD16B1-8A6A-49CC-B424-3DEBC774CF22}" type="pres">
      <dgm:prSet presAssocID="{EA5CE697-5F83-4F42-98BD-28E20BC192BD}" presName="bgRect" presStyleLbl="bgShp" presStyleIdx="2" presStyleCnt="6"/>
      <dgm:spPr/>
    </dgm:pt>
    <dgm:pt modelId="{2C227DBD-15F7-4EA3-B5DF-65F146E659EA}" type="pres">
      <dgm:prSet presAssocID="{EA5CE697-5F83-4F42-98BD-28E20BC192B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46545E27-A75D-4CCF-98DF-13653FC377A6}" type="pres">
      <dgm:prSet presAssocID="{EA5CE697-5F83-4F42-98BD-28E20BC192BD}" presName="spaceRect" presStyleCnt="0"/>
      <dgm:spPr/>
    </dgm:pt>
    <dgm:pt modelId="{8415B739-8321-4392-BA90-5D97C07975C5}" type="pres">
      <dgm:prSet presAssocID="{EA5CE697-5F83-4F42-98BD-28E20BC192BD}" presName="parTx" presStyleLbl="revTx" presStyleIdx="2" presStyleCnt="6">
        <dgm:presLayoutVars>
          <dgm:chMax val="0"/>
          <dgm:chPref val="0"/>
        </dgm:presLayoutVars>
      </dgm:prSet>
      <dgm:spPr/>
    </dgm:pt>
    <dgm:pt modelId="{5C151798-3479-4429-9B3F-0B4FB0F72C22}" type="pres">
      <dgm:prSet presAssocID="{B0991A6E-CC2D-4181-A6AE-9FE0B533FD92}" presName="sibTrans" presStyleCnt="0"/>
      <dgm:spPr/>
    </dgm:pt>
    <dgm:pt modelId="{1D08264F-EDB1-43E0-9C9D-D8FAF91C5C24}" type="pres">
      <dgm:prSet presAssocID="{39B0400F-2E37-4BAE-BB75-45DAA5672AB0}" presName="compNode" presStyleCnt="0"/>
      <dgm:spPr/>
    </dgm:pt>
    <dgm:pt modelId="{8570F0FC-85A3-4479-B277-B224501FEF9D}" type="pres">
      <dgm:prSet presAssocID="{39B0400F-2E37-4BAE-BB75-45DAA5672AB0}" presName="bgRect" presStyleLbl="bgShp" presStyleIdx="3" presStyleCnt="6"/>
      <dgm:spPr/>
    </dgm:pt>
    <dgm:pt modelId="{A2920BBC-A0EB-43DC-B300-476DA84BD459}" type="pres">
      <dgm:prSet presAssocID="{39B0400F-2E37-4BAE-BB75-45DAA5672AB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FE000846-97FF-4BAE-AEF0-8A95C7168CF7}" type="pres">
      <dgm:prSet presAssocID="{39B0400F-2E37-4BAE-BB75-45DAA5672AB0}" presName="spaceRect" presStyleCnt="0"/>
      <dgm:spPr/>
    </dgm:pt>
    <dgm:pt modelId="{B5AC8636-5D67-4BD8-B0E2-867B6F8B119E}" type="pres">
      <dgm:prSet presAssocID="{39B0400F-2E37-4BAE-BB75-45DAA5672AB0}" presName="parTx" presStyleLbl="revTx" presStyleIdx="3" presStyleCnt="6">
        <dgm:presLayoutVars>
          <dgm:chMax val="0"/>
          <dgm:chPref val="0"/>
        </dgm:presLayoutVars>
      </dgm:prSet>
      <dgm:spPr/>
    </dgm:pt>
    <dgm:pt modelId="{60B7CF1B-CF63-4EEC-8AFE-1F7DD123439C}" type="pres">
      <dgm:prSet presAssocID="{54218026-035B-49A5-A110-909933D3F14A}" presName="sibTrans" presStyleCnt="0"/>
      <dgm:spPr/>
    </dgm:pt>
    <dgm:pt modelId="{C3BCFF4C-3F61-4642-8E15-2188B59F829A}" type="pres">
      <dgm:prSet presAssocID="{D9F53164-5986-491E-98AE-633AF4E00699}" presName="compNode" presStyleCnt="0"/>
      <dgm:spPr/>
    </dgm:pt>
    <dgm:pt modelId="{5B9711E3-9305-41C7-BEA3-3DA6205B61E0}" type="pres">
      <dgm:prSet presAssocID="{D9F53164-5986-491E-98AE-633AF4E00699}" presName="bgRect" presStyleLbl="bgShp" presStyleIdx="4" presStyleCnt="6"/>
      <dgm:spPr/>
    </dgm:pt>
    <dgm:pt modelId="{90FE7E37-427F-4105-809D-181CFFA07E72}" type="pres">
      <dgm:prSet presAssocID="{D9F53164-5986-491E-98AE-633AF4E0069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DD15F92E-08E9-4FB4-A0A0-519A01FBCE00}" type="pres">
      <dgm:prSet presAssocID="{D9F53164-5986-491E-98AE-633AF4E00699}" presName="spaceRect" presStyleCnt="0"/>
      <dgm:spPr/>
    </dgm:pt>
    <dgm:pt modelId="{5CEFB792-A420-41EA-86A6-C92AE57C6E6D}" type="pres">
      <dgm:prSet presAssocID="{D9F53164-5986-491E-98AE-633AF4E00699}" presName="parTx" presStyleLbl="revTx" presStyleIdx="4" presStyleCnt="6">
        <dgm:presLayoutVars>
          <dgm:chMax val="0"/>
          <dgm:chPref val="0"/>
        </dgm:presLayoutVars>
      </dgm:prSet>
      <dgm:spPr/>
    </dgm:pt>
    <dgm:pt modelId="{A2FF9895-2A6E-4138-A885-FD03178823D2}" type="pres">
      <dgm:prSet presAssocID="{CA8799B1-6B2D-4089-9909-C7AD030D7799}" presName="sibTrans" presStyleCnt="0"/>
      <dgm:spPr/>
    </dgm:pt>
    <dgm:pt modelId="{9D47932C-7186-4BC0-979E-D526B6237A3D}" type="pres">
      <dgm:prSet presAssocID="{F3CFCD16-31A8-441C-9959-B06C6A916950}" presName="compNode" presStyleCnt="0"/>
      <dgm:spPr/>
    </dgm:pt>
    <dgm:pt modelId="{C85E22AE-2DC0-44B3-8418-C73C6936B3EE}" type="pres">
      <dgm:prSet presAssocID="{F3CFCD16-31A8-441C-9959-B06C6A916950}" presName="bgRect" presStyleLbl="bgShp" presStyleIdx="5" presStyleCnt="6"/>
      <dgm:spPr/>
    </dgm:pt>
    <dgm:pt modelId="{2AB5E5D7-7E7E-4631-81EE-E0CAAAC5F392}" type="pres">
      <dgm:prSet presAssocID="{F3CFCD16-31A8-441C-9959-B06C6A91695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dvertising"/>
        </a:ext>
      </dgm:extLst>
    </dgm:pt>
    <dgm:pt modelId="{4FA5A1A1-B695-4554-BC6B-11CBCD1AE6AB}" type="pres">
      <dgm:prSet presAssocID="{F3CFCD16-31A8-441C-9959-B06C6A916950}" presName="spaceRect" presStyleCnt="0"/>
      <dgm:spPr/>
    </dgm:pt>
    <dgm:pt modelId="{323C583B-A12F-4512-B204-D7470077D089}" type="pres">
      <dgm:prSet presAssocID="{F3CFCD16-31A8-441C-9959-B06C6A916950}" presName="parTx" presStyleLbl="revTx" presStyleIdx="5" presStyleCnt="6">
        <dgm:presLayoutVars>
          <dgm:chMax val="0"/>
          <dgm:chPref val="0"/>
        </dgm:presLayoutVars>
      </dgm:prSet>
      <dgm:spPr/>
    </dgm:pt>
  </dgm:ptLst>
  <dgm:cxnLst>
    <dgm:cxn modelId="{0DB90407-6F69-467D-8C15-00B75C7C831B}" type="presOf" srcId="{39B0400F-2E37-4BAE-BB75-45DAA5672AB0}" destId="{B5AC8636-5D67-4BD8-B0E2-867B6F8B119E}" srcOrd="0" destOrd="0" presId="urn:microsoft.com/office/officeart/2018/2/layout/IconVerticalSolidList"/>
    <dgm:cxn modelId="{3251A208-03D4-4720-AE67-A8759E2D9CE8}" type="presOf" srcId="{726E6323-4DC1-4F91-84B8-1AE356D300C8}" destId="{BB059339-F18D-45AB-B4E4-6FA41400CE06}" srcOrd="0" destOrd="0" presId="urn:microsoft.com/office/officeart/2018/2/layout/IconVerticalSolidList"/>
    <dgm:cxn modelId="{5D10BC0B-C540-477E-A7FC-5711F0574466}" type="presOf" srcId="{F3CFCD16-31A8-441C-9959-B06C6A916950}" destId="{323C583B-A12F-4512-B204-D7470077D089}" srcOrd="0" destOrd="0" presId="urn:microsoft.com/office/officeart/2018/2/layout/IconVerticalSolidList"/>
    <dgm:cxn modelId="{383AF726-824B-466D-862D-D0BCFC56228E}" srcId="{CFD20568-7A6F-466A-B42A-03C61526A593}" destId="{39B0400F-2E37-4BAE-BB75-45DAA5672AB0}" srcOrd="3" destOrd="0" parTransId="{10564181-820B-453B-8D57-3CCD4FADF523}" sibTransId="{54218026-035B-49A5-A110-909933D3F14A}"/>
    <dgm:cxn modelId="{CE51113D-99FB-4310-9CA4-5E551D63F9A3}" type="presOf" srcId="{0B111588-8FEF-46ED-8DAA-80B9D20554FE}" destId="{67049B7B-95AE-43B8-AA57-1AB2B89CFB2B}" srcOrd="0" destOrd="0" presId="urn:microsoft.com/office/officeart/2018/2/layout/IconVerticalSolidList"/>
    <dgm:cxn modelId="{F7907F43-E9CE-4D41-9F47-9334A48CE593}" type="presOf" srcId="{D9F53164-5986-491E-98AE-633AF4E00699}" destId="{5CEFB792-A420-41EA-86A6-C92AE57C6E6D}" srcOrd="0" destOrd="0" presId="urn:microsoft.com/office/officeart/2018/2/layout/IconVerticalSolidList"/>
    <dgm:cxn modelId="{57865E46-D62B-4EA8-8F88-18C38AECD324}" srcId="{CFD20568-7A6F-466A-B42A-03C61526A593}" destId="{0B111588-8FEF-46ED-8DAA-80B9D20554FE}" srcOrd="1" destOrd="0" parTransId="{BD17E31C-B4D2-4BE3-BA7D-FA7F29926344}" sibTransId="{9A35A327-C75B-41B3-8F5D-FDA479DFF6E2}"/>
    <dgm:cxn modelId="{B624816B-B94D-46F3-81B2-0C2B81B1FF64}" srcId="{CFD20568-7A6F-466A-B42A-03C61526A593}" destId="{D9F53164-5986-491E-98AE-633AF4E00699}" srcOrd="4" destOrd="0" parTransId="{B1582C22-A820-4ADA-A1A6-33398B082259}" sibTransId="{CA8799B1-6B2D-4089-9909-C7AD030D7799}"/>
    <dgm:cxn modelId="{54651889-01B4-4EEA-8AC2-47F22C1CCBCF}" type="presOf" srcId="{EA5CE697-5F83-4F42-98BD-28E20BC192BD}" destId="{8415B739-8321-4392-BA90-5D97C07975C5}" srcOrd="0" destOrd="0" presId="urn:microsoft.com/office/officeart/2018/2/layout/IconVerticalSolidList"/>
    <dgm:cxn modelId="{95551CB6-54BE-4839-9AD2-A5C89F00A92A}" srcId="{CFD20568-7A6F-466A-B42A-03C61526A593}" destId="{EA5CE697-5F83-4F42-98BD-28E20BC192BD}" srcOrd="2" destOrd="0" parTransId="{4919D723-9C18-4C55-8C49-C4E015C0C9BD}" sibTransId="{B0991A6E-CC2D-4181-A6AE-9FE0B533FD92}"/>
    <dgm:cxn modelId="{A61E48BC-27D0-4E19-B0A9-63EC36885EBC}" srcId="{CFD20568-7A6F-466A-B42A-03C61526A593}" destId="{726E6323-4DC1-4F91-84B8-1AE356D300C8}" srcOrd="0" destOrd="0" parTransId="{E024FF7D-9203-4569-9F15-7549EBFF9604}" sibTransId="{57035458-80FC-4152-8DAA-1DE13516B26F}"/>
    <dgm:cxn modelId="{5E7045DB-A4DE-447C-AAB7-A3B50C515315}" srcId="{CFD20568-7A6F-466A-B42A-03C61526A593}" destId="{F3CFCD16-31A8-441C-9959-B06C6A916950}" srcOrd="5" destOrd="0" parTransId="{2D9B37C4-C969-4C51-99A8-3B02D488F22F}" sibTransId="{D8C6643D-F0CC-4F8E-B50D-667517EF6979}"/>
    <dgm:cxn modelId="{E520ABF3-79D2-420A-A904-228FAF790F5B}" type="presOf" srcId="{CFD20568-7A6F-466A-B42A-03C61526A593}" destId="{0F02E37A-B38D-4871-A293-39FAAB4CF84D}" srcOrd="0" destOrd="0" presId="urn:microsoft.com/office/officeart/2018/2/layout/IconVerticalSolidList"/>
    <dgm:cxn modelId="{4B45D978-DEBC-454D-AFE6-DF35156C1803}" type="presParOf" srcId="{0F02E37A-B38D-4871-A293-39FAAB4CF84D}" destId="{F096C787-5F07-42FE-BEEE-46D5276CC32F}" srcOrd="0" destOrd="0" presId="urn:microsoft.com/office/officeart/2018/2/layout/IconVerticalSolidList"/>
    <dgm:cxn modelId="{7399CE8E-3561-41A7-9FC7-F78C1DDDEE73}" type="presParOf" srcId="{F096C787-5F07-42FE-BEEE-46D5276CC32F}" destId="{4FC6DDB0-BBAD-4D25-8643-5A6F318A4CFA}" srcOrd="0" destOrd="0" presId="urn:microsoft.com/office/officeart/2018/2/layout/IconVerticalSolidList"/>
    <dgm:cxn modelId="{47551549-BDBC-47C1-B71A-511FE039AB8E}" type="presParOf" srcId="{F096C787-5F07-42FE-BEEE-46D5276CC32F}" destId="{4144FED0-89E1-4A61-8916-3A1AD46CC3C3}" srcOrd="1" destOrd="0" presId="urn:microsoft.com/office/officeart/2018/2/layout/IconVerticalSolidList"/>
    <dgm:cxn modelId="{95135D7F-79ED-481E-A9C9-72F3F8928F47}" type="presParOf" srcId="{F096C787-5F07-42FE-BEEE-46D5276CC32F}" destId="{618C58B9-15F6-439E-92AB-A8D8917F262B}" srcOrd="2" destOrd="0" presId="urn:microsoft.com/office/officeart/2018/2/layout/IconVerticalSolidList"/>
    <dgm:cxn modelId="{F31952BC-39B6-4F1B-900E-971AA682000E}" type="presParOf" srcId="{F096C787-5F07-42FE-BEEE-46D5276CC32F}" destId="{BB059339-F18D-45AB-B4E4-6FA41400CE06}" srcOrd="3" destOrd="0" presId="urn:microsoft.com/office/officeart/2018/2/layout/IconVerticalSolidList"/>
    <dgm:cxn modelId="{4DD301DD-0C46-4EAC-97A6-FF60D6C80772}" type="presParOf" srcId="{0F02E37A-B38D-4871-A293-39FAAB4CF84D}" destId="{581118B4-B646-4D93-9176-6E04C5F892D7}" srcOrd="1" destOrd="0" presId="urn:microsoft.com/office/officeart/2018/2/layout/IconVerticalSolidList"/>
    <dgm:cxn modelId="{50FD4F8F-2A96-41EB-995E-252BE96F6E5D}" type="presParOf" srcId="{0F02E37A-B38D-4871-A293-39FAAB4CF84D}" destId="{7DF2C9D1-5E73-42B9-9755-C4D24087BB2D}" srcOrd="2" destOrd="0" presId="urn:microsoft.com/office/officeart/2018/2/layout/IconVerticalSolidList"/>
    <dgm:cxn modelId="{B613C6F9-62EB-4725-95DA-0E7A86A8FED3}" type="presParOf" srcId="{7DF2C9D1-5E73-42B9-9755-C4D24087BB2D}" destId="{E83BD523-13EB-42EE-AB71-03E984E89530}" srcOrd="0" destOrd="0" presId="urn:microsoft.com/office/officeart/2018/2/layout/IconVerticalSolidList"/>
    <dgm:cxn modelId="{941C9238-4E42-41EF-9CB5-DA2AD6DBA23E}" type="presParOf" srcId="{7DF2C9D1-5E73-42B9-9755-C4D24087BB2D}" destId="{D7EA8CFE-E194-4278-AC8B-9A6F30F0DD17}" srcOrd="1" destOrd="0" presId="urn:microsoft.com/office/officeart/2018/2/layout/IconVerticalSolidList"/>
    <dgm:cxn modelId="{FB3B5F48-C678-4321-B20F-A6CB05B83B32}" type="presParOf" srcId="{7DF2C9D1-5E73-42B9-9755-C4D24087BB2D}" destId="{6F3DD6E1-0145-4606-9D60-1994D8057F2C}" srcOrd="2" destOrd="0" presId="urn:microsoft.com/office/officeart/2018/2/layout/IconVerticalSolidList"/>
    <dgm:cxn modelId="{6AF243E4-E8A4-4C89-B0D0-715B5E2AC571}" type="presParOf" srcId="{7DF2C9D1-5E73-42B9-9755-C4D24087BB2D}" destId="{67049B7B-95AE-43B8-AA57-1AB2B89CFB2B}" srcOrd="3" destOrd="0" presId="urn:microsoft.com/office/officeart/2018/2/layout/IconVerticalSolidList"/>
    <dgm:cxn modelId="{D17FA4B7-5E5E-40FB-940B-327C9199829B}" type="presParOf" srcId="{0F02E37A-B38D-4871-A293-39FAAB4CF84D}" destId="{59F2911F-B7B0-4258-BDC2-6CB2D34D4E90}" srcOrd="3" destOrd="0" presId="urn:microsoft.com/office/officeart/2018/2/layout/IconVerticalSolidList"/>
    <dgm:cxn modelId="{4DFE7888-3ED2-4699-8213-2E718C2AAF21}" type="presParOf" srcId="{0F02E37A-B38D-4871-A293-39FAAB4CF84D}" destId="{1C6B3254-8552-4315-BE07-D0D0B6A26B09}" srcOrd="4" destOrd="0" presId="urn:microsoft.com/office/officeart/2018/2/layout/IconVerticalSolidList"/>
    <dgm:cxn modelId="{13A9CAED-40FB-4228-8098-E2237637DFC2}" type="presParOf" srcId="{1C6B3254-8552-4315-BE07-D0D0B6A26B09}" destId="{C3FD16B1-8A6A-49CC-B424-3DEBC774CF22}" srcOrd="0" destOrd="0" presId="urn:microsoft.com/office/officeart/2018/2/layout/IconVerticalSolidList"/>
    <dgm:cxn modelId="{D8D3ECBB-FDFD-4CDA-8802-9169D2312278}" type="presParOf" srcId="{1C6B3254-8552-4315-BE07-D0D0B6A26B09}" destId="{2C227DBD-15F7-4EA3-B5DF-65F146E659EA}" srcOrd="1" destOrd="0" presId="urn:microsoft.com/office/officeart/2018/2/layout/IconVerticalSolidList"/>
    <dgm:cxn modelId="{03E9E004-ADFD-45BD-A0E9-4A8C3953A58D}" type="presParOf" srcId="{1C6B3254-8552-4315-BE07-D0D0B6A26B09}" destId="{46545E27-A75D-4CCF-98DF-13653FC377A6}" srcOrd="2" destOrd="0" presId="urn:microsoft.com/office/officeart/2018/2/layout/IconVerticalSolidList"/>
    <dgm:cxn modelId="{B617BB35-0D50-4108-9931-9B04A6B65336}" type="presParOf" srcId="{1C6B3254-8552-4315-BE07-D0D0B6A26B09}" destId="{8415B739-8321-4392-BA90-5D97C07975C5}" srcOrd="3" destOrd="0" presId="urn:microsoft.com/office/officeart/2018/2/layout/IconVerticalSolidList"/>
    <dgm:cxn modelId="{8B2C81E2-D1F3-4C75-8E8C-2D26DACD1E38}" type="presParOf" srcId="{0F02E37A-B38D-4871-A293-39FAAB4CF84D}" destId="{5C151798-3479-4429-9B3F-0B4FB0F72C22}" srcOrd="5" destOrd="0" presId="urn:microsoft.com/office/officeart/2018/2/layout/IconVerticalSolidList"/>
    <dgm:cxn modelId="{BC64B91F-BFD6-4EEC-A88C-8B9127837203}" type="presParOf" srcId="{0F02E37A-B38D-4871-A293-39FAAB4CF84D}" destId="{1D08264F-EDB1-43E0-9C9D-D8FAF91C5C24}" srcOrd="6" destOrd="0" presId="urn:microsoft.com/office/officeart/2018/2/layout/IconVerticalSolidList"/>
    <dgm:cxn modelId="{1FD320A6-09A3-49AB-BA46-DC2760B18E71}" type="presParOf" srcId="{1D08264F-EDB1-43E0-9C9D-D8FAF91C5C24}" destId="{8570F0FC-85A3-4479-B277-B224501FEF9D}" srcOrd="0" destOrd="0" presId="urn:microsoft.com/office/officeart/2018/2/layout/IconVerticalSolidList"/>
    <dgm:cxn modelId="{B5EEF15D-62DD-4183-B7D6-42FAE544778B}" type="presParOf" srcId="{1D08264F-EDB1-43E0-9C9D-D8FAF91C5C24}" destId="{A2920BBC-A0EB-43DC-B300-476DA84BD459}" srcOrd="1" destOrd="0" presId="urn:microsoft.com/office/officeart/2018/2/layout/IconVerticalSolidList"/>
    <dgm:cxn modelId="{3D91F959-E0B7-474D-A6E4-8694B1E8C3CE}" type="presParOf" srcId="{1D08264F-EDB1-43E0-9C9D-D8FAF91C5C24}" destId="{FE000846-97FF-4BAE-AEF0-8A95C7168CF7}" srcOrd="2" destOrd="0" presId="urn:microsoft.com/office/officeart/2018/2/layout/IconVerticalSolidList"/>
    <dgm:cxn modelId="{ADFCCE33-702A-4A3F-AB27-C1B9419B445F}" type="presParOf" srcId="{1D08264F-EDB1-43E0-9C9D-D8FAF91C5C24}" destId="{B5AC8636-5D67-4BD8-B0E2-867B6F8B119E}" srcOrd="3" destOrd="0" presId="urn:microsoft.com/office/officeart/2018/2/layout/IconVerticalSolidList"/>
    <dgm:cxn modelId="{39AD0C54-D9D4-40A5-B467-27231980B878}" type="presParOf" srcId="{0F02E37A-B38D-4871-A293-39FAAB4CF84D}" destId="{60B7CF1B-CF63-4EEC-8AFE-1F7DD123439C}" srcOrd="7" destOrd="0" presId="urn:microsoft.com/office/officeart/2018/2/layout/IconVerticalSolidList"/>
    <dgm:cxn modelId="{7AA3C781-5AFB-40C4-B487-090AE349B60B}" type="presParOf" srcId="{0F02E37A-B38D-4871-A293-39FAAB4CF84D}" destId="{C3BCFF4C-3F61-4642-8E15-2188B59F829A}" srcOrd="8" destOrd="0" presId="urn:microsoft.com/office/officeart/2018/2/layout/IconVerticalSolidList"/>
    <dgm:cxn modelId="{F7ACEEA1-EEF6-424B-B7F8-C0F7A7DAC22D}" type="presParOf" srcId="{C3BCFF4C-3F61-4642-8E15-2188B59F829A}" destId="{5B9711E3-9305-41C7-BEA3-3DA6205B61E0}" srcOrd="0" destOrd="0" presId="urn:microsoft.com/office/officeart/2018/2/layout/IconVerticalSolidList"/>
    <dgm:cxn modelId="{AFCDD867-F0E0-491A-B1F8-51349008FC42}" type="presParOf" srcId="{C3BCFF4C-3F61-4642-8E15-2188B59F829A}" destId="{90FE7E37-427F-4105-809D-181CFFA07E72}" srcOrd="1" destOrd="0" presId="urn:microsoft.com/office/officeart/2018/2/layout/IconVerticalSolidList"/>
    <dgm:cxn modelId="{4A36D307-DDEE-485A-8233-0E85C6365A57}" type="presParOf" srcId="{C3BCFF4C-3F61-4642-8E15-2188B59F829A}" destId="{DD15F92E-08E9-4FB4-A0A0-519A01FBCE00}" srcOrd="2" destOrd="0" presId="urn:microsoft.com/office/officeart/2018/2/layout/IconVerticalSolidList"/>
    <dgm:cxn modelId="{6F951805-7C0B-4110-A689-772E63E81C49}" type="presParOf" srcId="{C3BCFF4C-3F61-4642-8E15-2188B59F829A}" destId="{5CEFB792-A420-41EA-86A6-C92AE57C6E6D}" srcOrd="3" destOrd="0" presId="urn:microsoft.com/office/officeart/2018/2/layout/IconVerticalSolidList"/>
    <dgm:cxn modelId="{1AAB1329-18EB-42B4-BE46-68CA040FBDF0}" type="presParOf" srcId="{0F02E37A-B38D-4871-A293-39FAAB4CF84D}" destId="{A2FF9895-2A6E-4138-A885-FD03178823D2}" srcOrd="9" destOrd="0" presId="urn:microsoft.com/office/officeart/2018/2/layout/IconVerticalSolidList"/>
    <dgm:cxn modelId="{ADABFA4D-F22D-4656-A569-770F58575436}" type="presParOf" srcId="{0F02E37A-B38D-4871-A293-39FAAB4CF84D}" destId="{9D47932C-7186-4BC0-979E-D526B6237A3D}" srcOrd="10" destOrd="0" presId="urn:microsoft.com/office/officeart/2018/2/layout/IconVerticalSolidList"/>
    <dgm:cxn modelId="{1495CE2B-D7DA-4C60-90ED-35D93BC4DEDC}" type="presParOf" srcId="{9D47932C-7186-4BC0-979E-D526B6237A3D}" destId="{C85E22AE-2DC0-44B3-8418-C73C6936B3EE}" srcOrd="0" destOrd="0" presId="urn:microsoft.com/office/officeart/2018/2/layout/IconVerticalSolidList"/>
    <dgm:cxn modelId="{2C1F60B7-92A9-4515-A818-0DDE098B2468}" type="presParOf" srcId="{9D47932C-7186-4BC0-979E-D526B6237A3D}" destId="{2AB5E5D7-7E7E-4631-81EE-E0CAAAC5F392}" srcOrd="1" destOrd="0" presId="urn:microsoft.com/office/officeart/2018/2/layout/IconVerticalSolidList"/>
    <dgm:cxn modelId="{7626953B-6955-477E-80D2-5536AB4CA655}" type="presParOf" srcId="{9D47932C-7186-4BC0-979E-D526B6237A3D}" destId="{4FA5A1A1-B695-4554-BC6B-11CBCD1AE6AB}" srcOrd="2" destOrd="0" presId="urn:microsoft.com/office/officeart/2018/2/layout/IconVerticalSolidList"/>
    <dgm:cxn modelId="{2EF034FB-0ED7-4238-8E9A-56249A3A1CE5}" type="presParOf" srcId="{9D47932C-7186-4BC0-979E-D526B6237A3D}" destId="{323C583B-A12F-4512-B204-D7470077D0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EED94-16DB-48AB-B1D3-805FF765AC14}"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FFBCE17-476C-4591-8EBB-C858CA126041}">
      <dgm:prSet custT="1"/>
      <dgm:spPr/>
      <dgm:t>
        <a:bodyPr/>
        <a:lstStyle/>
        <a:p>
          <a:r>
            <a:rPr lang="en-US" sz="2800" dirty="0"/>
            <a:t>Resident Risk Evaluation Framework</a:t>
          </a:r>
        </a:p>
      </dgm:t>
    </dgm:pt>
    <dgm:pt modelId="{0DE12C90-BF17-4DE5-A85A-34AC3C8011BA}" type="parTrans" cxnId="{7C47BC43-233D-48A0-864B-B9A169CBEE06}">
      <dgm:prSet/>
      <dgm:spPr/>
      <dgm:t>
        <a:bodyPr/>
        <a:lstStyle/>
        <a:p>
          <a:endParaRPr lang="en-US"/>
        </a:p>
      </dgm:t>
    </dgm:pt>
    <dgm:pt modelId="{BEE50C4E-05D0-4668-ADD6-BAD8599A0DC6}" type="sibTrans" cxnId="{7C47BC43-233D-48A0-864B-B9A169CBEE06}">
      <dgm:prSet/>
      <dgm:spPr/>
      <dgm:t>
        <a:bodyPr/>
        <a:lstStyle/>
        <a:p>
          <a:endParaRPr lang="en-US"/>
        </a:p>
      </dgm:t>
    </dgm:pt>
    <dgm:pt modelId="{F3C310F3-2B0E-4BA8-850C-F5F0B39B8C01}">
      <dgm:prSet custT="1"/>
      <dgm:spPr/>
      <dgm:t>
        <a:bodyPr/>
        <a:lstStyle/>
        <a:p>
          <a:r>
            <a:rPr lang="en-US" sz="2400" dirty="0"/>
            <a:t>Data Models and Standards that Support Resident Screening &amp; Reduced Fraud</a:t>
          </a:r>
        </a:p>
      </dgm:t>
    </dgm:pt>
    <dgm:pt modelId="{DF8C2029-B284-4B2C-B3BC-8F320875A288}" type="parTrans" cxnId="{0E17F6E8-3A76-47BE-A0A1-E5922957627F}">
      <dgm:prSet/>
      <dgm:spPr/>
      <dgm:t>
        <a:bodyPr/>
        <a:lstStyle/>
        <a:p>
          <a:endParaRPr lang="en-US"/>
        </a:p>
      </dgm:t>
    </dgm:pt>
    <dgm:pt modelId="{9A1CAD61-4AF2-4847-8EF3-64120F8E0FDE}" type="sibTrans" cxnId="{0E17F6E8-3A76-47BE-A0A1-E5922957627F}">
      <dgm:prSet/>
      <dgm:spPr/>
      <dgm:t>
        <a:bodyPr/>
        <a:lstStyle/>
        <a:p>
          <a:endParaRPr lang="en-US"/>
        </a:p>
      </dgm:t>
    </dgm:pt>
    <dgm:pt modelId="{80695341-A2D8-47F8-91D3-047C9A97ECDB}" type="pres">
      <dgm:prSet presAssocID="{B4BEED94-16DB-48AB-B1D3-805FF765AC14}" presName="root" presStyleCnt="0">
        <dgm:presLayoutVars>
          <dgm:dir/>
          <dgm:resizeHandles val="exact"/>
        </dgm:presLayoutVars>
      </dgm:prSet>
      <dgm:spPr/>
    </dgm:pt>
    <dgm:pt modelId="{A99389BA-A4EE-476F-8865-262D3A7C0FB2}" type="pres">
      <dgm:prSet presAssocID="{5FFBCE17-476C-4591-8EBB-C858CA126041}" presName="compNode" presStyleCnt="0"/>
      <dgm:spPr/>
    </dgm:pt>
    <dgm:pt modelId="{22D3D9E5-5E8E-4729-8D47-742CC755A5CE}" type="pres">
      <dgm:prSet presAssocID="{5FFBCE17-476C-4591-8EBB-C858CA1260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8619E91B-0FC3-4983-9BD7-A8CCD3CDD566}" type="pres">
      <dgm:prSet presAssocID="{5FFBCE17-476C-4591-8EBB-C858CA126041}" presName="spaceRect" presStyleCnt="0"/>
      <dgm:spPr/>
    </dgm:pt>
    <dgm:pt modelId="{9FFCB324-8412-4040-834D-732BB23C7461}" type="pres">
      <dgm:prSet presAssocID="{5FFBCE17-476C-4591-8EBB-C858CA126041}" presName="textRect" presStyleLbl="revTx" presStyleIdx="0" presStyleCnt="2">
        <dgm:presLayoutVars>
          <dgm:chMax val="1"/>
          <dgm:chPref val="1"/>
        </dgm:presLayoutVars>
      </dgm:prSet>
      <dgm:spPr/>
    </dgm:pt>
    <dgm:pt modelId="{97A1CDD5-5425-43ED-8D2D-7FBAEB09673C}" type="pres">
      <dgm:prSet presAssocID="{BEE50C4E-05D0-4668-ADD6-BAD8599A0DC6}" presName="sibTrans" presStyleCnt="0"/>
      <dgm:spPr/>
    </dgm:pt>
    <dgm:pt modelId="{03EAD17B-4A8B-4409-8583-0C4F89F6AF8E}" type="pres">
      <dgm:prSet presAssocID="{F3C310F3-2B0E-4BA8-850C-F5F0B39B8C01}" presName="compNode" presStyleCnt="0"/>
      <dgm:spPr/>
    </dgm:pt>
    <dgm:pt modelId="{9008E0C7-457F-4548-8584-8E228FC51F4D}" type="pres">
      <dgm:prSet presAssocID="{F3C310F3-2B0E-4BA8-850C-F5F0B39B8C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B2A92D6-814E-48D4-A36B-C58111E18F2D}" type="pres">
      <dgm:prSet presAssocID="{F3C310F3-2B0E-4BA8-850C-F5F0B39B8C01}" presName="spaceRect" presStyleCnt="0"/>
      <dgm:spPr/>
    </dgm:pt>
    <dgm:pt modelId="{7083A36C-0B70-4F22-B5CF-DD4EC16C234F}" type="pres">
      <dgm:prSet presAssocID="{F3C310F3-2B0E-4BA8-850C-F5F0B39B8C01}" presName="textRect" presStyleLbl="revTx" presStyleIdx="1" presStyleCnt="2">
        <dgm:presLayoutVars>
          <dgm:chMax val="1"/>
          <dgm:chPref val="1"/>
        </dgm:presLayoutVars>
      </dgm:prSet>
      <dgm:spPr/>
    </dgm:pt>
  </dgm:ptLst>
  <dgm:cxnLst>
    <dgm:cxn modelId="{7C47BC43-233D-48A0-864B-B9A169CBEE06}" srcId="{B4BEED94-16DB-48AB-B1D3-805FF765AC14}" destId="{5FFBCE17-476C-4591-8EBB-C858CA126041}" srcOrd="0" destOrd="0" parTransId="{0DE12C90-BF17-4DE5-A85A-34AC3C8011BA}" sibTransId="{BEE50C4E-05D0-4668-ADD6-BAD8599A0DC6}"/>
    <dgm:cxn modelId="{5AE2CF84-BF3C-4980-A282-E2E4B349B064}" type="presOf" srcId="{B4BEED94-16DB-48AB-B1D3-805FF765AC14}" destId="{80695341-A2D8-47F8-91D3-047C9A97ECDB}" srcOrd="0" destOrd="0" presId="urn:microsoft.com/office/officeart/2018/2/layout/IconLabelList"/>
    <dgm:cxn modelId="{18A02BB6-E8A5-411D-A0B1-EEF9BAB274B7}" type="presOf" srcId="{F3C310F3-2B0E-4BA8-850C-F5F0B39B8C01}" destId="{7083A36C-0B70-4F22-B5CF-DD4EC16C234F}" srcOrd="0" destOrd="0" presId="urn:microsoft.com/office/officeart/2018/2/layout/IconLabelList"/>
    <dgm:cxn modelId="{D36B91CA-D3EF-41DD-93D5-999166B55CA7}" type="presOf" srcId="{5FFBCE17-476C-4591-8EBB-C858CA126041}" destId="{9FFCB324-8412-4040-834D-732BB23C7461}" srcOrd="0" destOrd="0" presId="urn:microsoft.com/office/officeart/2018/2/layout/IconLabelList"/>
    <dgm:cxn modelId="{0E17F6E8-3A76-47BE-A0A1-E5922957627F}" srcId="{B4BEED94-16DB-48AB-B1D3-805FF765AC14}" destId="{F3C310F3-2B0E-4BA8-850C-F5F0B39B8C01}" srcOrd="1" destOrd="0" parTransId="{DF8C2029-B284-4B2C-B3BC-8F320875A288}" sibTransId="{9A1CAD61-4AF2-4847-8EF3-64120F8E0FDE}"/>
    <dgm:cxn modelId="{F263F9B8-D988-4329-80FE-A72B7AFF6467}" type="presParOf" srcId="{80695341-A2D8-47F8-91D3-047C9A97ECDB}" destId="{A99389BA-A4EE-476F-8865-262D3A7C0FB2}" srcOrd="0" destOrd="0" presId="urn:microsoft.com/office/officeart/2018/2/layout/IconLabelList"/>
    <dgm:cxn modelId="{2EE7C6DF-624C-4CB7-8861-EDD1B7453E3F}" type="presParOf" srcId="{A99389BA-A4EE-476F-8865-262D3A7C0FB2}" destId="{22D3D9E5-5E8E-4729-8D47-742CC755A5CE}" srcOrd="0" destOrd="0" presId="urn:microsoft.com/office/officeart/2018/2/layout/IconLabelList"/>
    <dgm:cxn modelId="{12216975-A0F2-406C-A082-5D5565169410}" type="presParOf" srcId="{A99389BA-A4EE-476F-8865-262D3A7C0FB2}" destId="{8619E91B-0FC3-4983-9BD7-A8CCD3CDD566}" srcOrd="1" destOrd="0" presId="urn:microsoft.com/office/officeart/2018/2/layout/IconLabelList"/>
    <dgm:cxn modelId="{284ADED0-60AD-4B4A-8F7A-5583EA798457}" type="presParOf" srcId="{A99389BA-A4EE-476F-8865-262D3A7C0FB2}" destId="{9FFCB324-8412-4040-834D-732BB23C7461}" srcOrd="2" destOrd="0" presId="urn:microsoft.com/office/officeart/2018/2/layout/IconLabelList"/>
    <dgm:cxn modelId="{8EACD2FD-FCEE-43FC-8778-1F983769C12C}" type="presParOf" srcId="{80695341-A2D8-47F8-91D3-047C9A97ECDB}" destId="{97A1CDD5-5425-43ED-8D2D-7FBAEB09673C}" srcOrd="1" destOrd="0" presId="urn:microsoft.com/office/officeart/2018/2/layout/IconLabelList"/>
    <dgm:cxn modelId="{4939C008-8EFF-4D9A-8D9F-4F92FAFA4BFE}" type="presParOf" srcId="{80695341-A2D8-47F8-91D3-047C9A97ECDB}" destId="{03EAD17B-4A8B-4409-8583-0C4F89F6AF8E}" srcOrd="2" destOrd="0" presId="urn:microsoft.com/office/officeart/2018/2/layout/IconLabelList"/>
    <dgm:cxn modelId="{2F2A4681-B8A4-4890-B4A3-B88E9F63BE91}" type="presParOf" srcId="{03EAD17B-4A8B-4409-8583-0C4F89F6AF8E}" destId="{9008E0C7-457F-4548-8584-8E228FC51F4D}" srcOrd="0" destOrd="0" presId="urn:microsoft.com/office/officeart/2018/2/layout/IconLabelList"/>
    <dgm:cxn modelId="{A7ADDD6A-9C5D-4BD1-8F9B-EB002B5428A2}" type="presParOf" srcId="{03EAD17B-4A8B-4409-8583-0C4F89F6AF8E}" destId="{BB2A92D6-814E-48D4-A36B-C58111E18F2D}" srcOrd="1" destOrd="0" presId="urn:microsoft.com/office/officeart/2018/2/layout/IconLabelList"/>
    <dgm:cxn modelId="{4B9393FD-A33C-4624-B42E-719EAA952967}" type="presParOf" srcId="{03EAD17B-4A8B-4409-8583-0C4F89F6AF8E}" destId="{7083A36C-0B70-4F22-B5CF-DD4EC16C234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1748D-FA2B-FE4C-95C0-4FD8E87F3A42}">
      <dsp:nvSpPr>
        <dsp:cNvPr id="0" name=""/>
        <dsp:cNvSpPr/>
      </dsp:nvSpPr>
      <dsp:spPr>
        <a:xfrm>
          <a:off x="0" y="107988"/>
          <a:ext cx="5115491"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No discussion of rates, charges or other monetary considerations </a:t>
          </a:r>
        </a:p>
      </dsp:txBody>
      <dsp:txXfrm>
        <a:off x="31070" y="139058"/>
        <a:ext cx="5053351" cy="574340"/>
      </dsp:txXfrm>
    </dsp:sp>
    <dsp:sp modelId="{AB784725-763B-F742-A70C-7C7842B0D30E}">
      <dsp:nvSpPr>
        <dsp:cNvPr id="0" name=""/>
        <dsp:cNvSpPr/>
      </dsp:nvSpPr>
      <dsp:spPr>
        <a:xfrm>
          <a:off x="0" y="790548"/>
          <a:ext cx="5115491" cy="63648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No disparaging remarks about any company, supplier, person or entity</a:t>
          </a:r>
        </a:p>
      </dsp:txBody>
      <dsp:txXfrm>
        <a:off x="31070" y="821618"/>
        <a:ext cx="5053351" cy="574340"/>
      </dsp:txXfrm>
    </dsp:sp>
    <dsp:sp modelId="{CA1D8A54-F494-5646-8A68-B9DD20B622BD}">
      <dsp:nvSpPr>
        <dsp:cNvPr id="0" name=""/>
        <dsp:cNvSpPr/>
      </dsp:nvSpPr>
      <dsp:spPr>
        <a:xfrm>
          <a:off x="0" y="1473108"/>
          <a:ext cx="5115491" cy="6364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No allocation of customers</a:t>
          </a:r>
        </a:p>
      </dsp:txBody>
      <dsp:txXfrm>
        <a:off x="31070" y="1504178"/>
        <a:ext cx="5053351" cy="574340"/>
      </dsp:txXfrm>
    </dsp:sp>
    <dsp:sp modelId="{8D6AF2FD-122C-BE4E-96F3-2D6579CC3410}">
      <dsp:nvSpPr>
        <dsp:cNvPr id="0" name=""/>
        <dsp:cNvSpPr/>
      </dsp:nvSpPr>
      <dsp:spPr>
        <a:xfrm>
          <a:off x="0" y="2155668"/>
          <a:ext cx="5115491" cy="636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No refusal to deal with a supplier or class of suppliers</a:t>
          </a:r>
        </a:p>
      </dsp:txBody>
      <dsp:txXfrm>
        <a:off x="31070" y="2186738"/>
        <a:ext cx="5053351" cy="574340"/>
      </dsp:txXfrm>
    </dsp:sp>
    <dsp:sp modelId="{5228C157-AA3D-0245-ABEA-3D860276ED81}">
      <dsp:nvSpPr>
        <dsp:cNvPr id="0" name=""/>
        <dsp:cNvSpPr/>
      </dsp:nvSpPr>
      <dsp:spPr>
        <a:xfrm>
          <a:off x="0" y="2838228"/>
          <a:ext cx="5115491" cy="6364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Antitrust law applies</a:t>
          </a:r>
        </a:p>
      </dsp:txBody>
      <dsp:txXfrm>
        <a:off x="31070" y="2869298"/>
        <a:ext cx="5053351" cy="574340"/>
      </dsp:txXfrm>
    </dsp:sp>
    <dsp:sp modelId="{23135DA1-A8DE-1E49-B48C-101DD3904F06}">
      <dsp:nvSpPr>
        <dsp:cNvPr id="0" name=""/>
        <dsp:cNvSpPr/>
      </dsp:nvSpPr>
      <dsp:spPr>
        <a:xfrm>
          <a:off x="0" y="3520789"/>
          <a:ext cx="5115491" cy="63648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Be careful of video</a:t>
          </a:r>
        </a:p>
      </dsp:txBody>
      <dsp:txXfrm>
        <a:off x="31070" y="3551859"/>
        <a:ext cx="5053351" cy="574340"/>
      </dsp:txXfrm>
    </dsp:sp>
    <dsp:sp modelId="{9EC918E2-A049-1247-9704-D80274C75E6D}">
      <dsp:nvSpPr>
        <dsp:cNvPr id="0" name=""/>
        <dsp:cNvSpPr/>
      </dsp:nvSpPr>
      <dsp:spPr>
        <a:xfrm>
          <a:off x="0" y="4203349"/>
          <a:ext cx="5115491" cy="636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Try to use raise hand functionality wherever possible</a:t>
          </a:r>
        </a:p>
      </dsp:txBody>
      <dsp:txXfrm>
        <a:off x="31070" y="4234419"/>
        <a:ext cx="5053351"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6DDB0-BBAD-4D25-8643-5A6F318A4CFA}">
      <dsp:nvSpPr>
        <dsp:cNvPr id="0" name=""/>
        <dsp:cNvSpPr/>
      </dsp:nvSpPr>
      <dsp:spPr>
        <a:xfrm>
          <a:off x="0" y="190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44FED0-89E1-4A61-8916-3A1AD46CC3C3}">
      <dsp:nvSpPr>
        <dsp:cNvPr id="0" name=""/>
        <dsp:cNvSpPr/>
      </dsp:nvSpPr>
      <dsp:spPr>
        <a:xfrm>
          <a:off x="245877" y="184791"/>
          <a:ext cx="447049" cy="447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59339-F18D-45AB-B4E4-6FA41400CE06}">
      <dsp:nvSpPr>
        <dsp:cNvPr id="0" name=""/>
        <dsp:cNvSpPr/>
      </dsp:nvSpPr>
      <dsp:spPr>
        <a:xfrm>
          <a:off x="938804" y="190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Operators with screening experience</a:t>
          </a:r>
        </a:p>
      </dsp:txBody>
      <dsp:txXfrm>
        <a:off x="938804" y="1907"/>
        <a:ext cx="5649886" cy="812817"/>
      </dsp:txXfrm>
    </dsp:sp>
    <dsp:sp modelId="{E83BD523-13EB-42EE-AB71-03E984E89530}">
      <dsp:nvSpPr>
        <dsp:cNvPr id="0" name=""/>
        <dsp:cNvSpPr/>
      </dsp:nvSpPr>
      <dsp:spPr>
        <a:xfrm>
          <a:off x="0" y="1017929"/>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A8CFE-E194-4278-AC8B-9A6F30F0DD17}">
      <dsp:nvSpPr>
        <dsp:cNvPr id="0" name=""/>
        <dsp:cNvSpPr/>
      </dsp:nvSpPr>
      <dsp:spPr>
        <a:xfrm>
          <a:off x="245877" y="1200813"/>
          <a:ext cx="447049" cy="447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049B7B-95AE-43B8-AA57-1AB2B89CFB2B}">
      <dsp:nvSpPr>
        <dsp:cNvPr id="0" name=""/>
        <dsp:cNvSpPr/>
      </dsp:nvSpPr>
      <dsp:spPr>
        <a:xfrm>
          <a:off x="938804" y="1017929"/>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Identity &amp; multifamily fraud experts</a:t>
          </a:r>
        </a:p>
      </dsp:txBody>
      <dsp:txXfrm>
        <a:off x="938804" y="1017929"/>
        <a:ext cx="5649886" cy="812817"/>
      </dsp:txXfrm>
    </dsp:sp>
    <dsp:sp modelId="{C3FD16B1-8A6A-49CC-B424-3DEBC774CF22}">
      <dsp:nvSpPr>
        <dsp:cNvPr id="0" name=""/>
        <dsp:cNvSpPr/>
      </dsp:nvSpPr>
      <dsp:spPr>
        <a:xfrm>
          <a:off x="0" y="2033951"/>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27DBD-15F7-4EA3-B5DF-65F146E659EA}">
      <dsp:nvSpPr>
        <dsp:cNvPr id="0" name=""/>
        <dsp:cNvSpPr/>
      </dsp:nvSpPr>
      <dsp:spPr>
        <a:xfrm>
          <a:off x="245877" y="2216835"/>
          <a:ext cx="447049" cy="447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15B739-8321-4392-BA90-5D97C07975C5}">
      <dsp:nvSpPr>
        <dsp:cNvPr id="0" name=""/>
        <dsp:cNvSpPr/>
      </dsp:nvSpPr>
      <dsp:spPr>
        <a:xfrm>
          <a:off x="938804" y="2033951"/>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Screening system technology providers</a:t>
          </a:r>
        </a:p>
      </dsp:txBody>
      <dsp:txXfrm>
        <a:off x="938804" y="2033951"/>
        <a:ext cx="5649886" cy="812817"/>
      </dsp:txXfrm>
    </dsp:sp>
    <dsp:sp modelId="{8570F0FC-85A3-4479-B277-B224501FEF9D}">
      <dsp:nvSpPr>
        <dsp:cNvPr id="0" name=""/>
        <dsp:cNvSpPr/>
      </dsp:nvSpPr>
      <dsp:spPr>
        <a:xfrm>
          <a:off x="0" y="3049973"/>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20BBC-A0EB-43DC-B300-476DA84BD459}">
      <dsp:nvSpPr>
        <dsp:cNvPr id="0" name=""/>
        <dsp:cNvSpPr/>
      </dsp:nvSpPr>
      <dsp:spPr>
        <a:xfrm>
          <a:off x="245877" y="3232857"/>
          <a:ext cx="447049" cy="447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AC8636-5D67-4BD8-B0E2-867B6F8B119E}">
      <dsp:nvSpPr>
        <dsp:cNvPr id="0" name=""/>
        <dsp:cNvSpPr/>
      </dsp:nvSpPr>
      <dsp:spPr>
        <a:xfrm>
          <a:off x="938804" y="3049973"/>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Identity verification services</a:t>
          </a:r>
        </a:p>
      </dsp:txBody>
      <dsp:txXfrm>
        <a:off x="938804" y="3049973"/>
        <a:ext cx="5649886" cy="812817"/>
      </dsp:txXfrm>
    </dsp:sp>
    <dsp:sp modelId="{5B9711E3-9305-41C7-BEA3-3DA6205B61E0}">
      <dsp:nvSpPr>
        <dsp:cNvPr id="0" name=""/>
        <dsp:cNvSpPr/>
      </dsp:nvSpPr>
      <dsp:spPr>
        <a:xfrm>
          <a:off x="0" y="4065995"/>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E7E37-427F-4105-809D-181CFFA07E72}">
      <dsp:nvSpPr>
        <dsp:cNvPr id="0" name=""/>
        <dsp:cNvSpPr/>
      </dsp:nvSpPr>
      <dsp:spPr>
        <a:xfrm>
          <a:off x="245877" y="4248879"/>
          <a:ext cx="447049" cy="4470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EFB792-A420-41EA-86A6-C92AE57C6E6D}">
      <dsp:nvSpPr>
        <dsp:cNvPr id="0" name=""/>
        <dsp:cNvSpPr/>
      </dsp:nvSpPr>
      <dsp:spPr>
        <a:xfrm>
          <a:off x="938804" y="4065995"/>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Resident applications systems</a:t>
          </a:r>
        </a:p>
      </dsp:txBody>
      <dsp:txXfrm>
        <a:off x="938804" y="4065995"/>
        <a:ext cx="5649886" cy="812817"/>
      </dsp:txXfrm>
    </dsp:sp>
    <dsp:sp modelId="{C85E22AE-2DC0-44B3-8418-C73C6936B3EE}">
      <dsp:nvSpPr>
        <dsp:cNvPr id="0" name=""/>
        <dsp:cNvSpPr/>
      </dsp:nvSpPr>
      <dsp:spPr>
        <a:xfrm>
          <a:off x="0" y="508201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5E5D7-7E7E-4631-81EE-E0CAAAC5F392}">
      <dsp:nvSpPr>
        <dsp:cNvPr id="0" name=""/>
        <dsp:cNvSpPr/>
      </dsp:nvSpPr>
      <dsp:spPr>
        <a:xfrm>
          <a:off x="245877" y="5264901"/>
          <a:ext cx="447049" cy="4470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C583B-A12F-4512-B204-D7470077D089}">
      <dsp:nvSpPr>
        <dsp:cNvPr id="0" name=""/>
        <dsp:cNvSpPr/>
      </dsp:nvSpPr>
      <dsp:spPr>
        <a:xfrm>
          <a:off x="938804" y="508201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New data sources for identity verification</a:t>
          </a:r>
        </a:p>
      </dsp:txBody>
      <dsp:txXfrm>
        <a:off x="938804" y="5082017"/>
        <a:ext cx="5649886" cy="812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3D9E5-5E8E-4729-8D47-742CC755A5CE}">
      <dsp:nvSpPr>
        <dsp:cNvPr id="0" name=""/>
        <dsp:cNvSpPr/>
      </dsp:nvSpPr>
      <dsp:spPr>
        <a:xfrm>
          <a:off x="2193743" y="43860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CB324-8412-4040-834D-732BB23C7461}">
      <dsp:nvSpPr>
        <dsp:cNvPr id="0" name=""/>
        <dsp:cNvSpPr/>
      </dsp:nvSpPr>
      <dsp:spPr>
        <a:xfrm>
          <a:off x="1005743" y="2903743"/>
          <a:ext cx="4320000" cy="100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Resident Risk Evaluation Framework</a:t>
          </a:r>
        </a:p>
      </dsp:txBody>
      <dsp:txXfrm>
        <a:off x="1005743" y="2903743"/>
        <a:ext cx="4320000" cy="1008984"/>
      </dsp:txXfrm>
    </dsp:sp>
    <dsp:sp modelId="{9008E0C7-457F-4548-8584-8E228FC51F4D}">
      <dsp:nvSpPr>
        <dsp:cNvPr id="0" name=""/>
        <dsp:cNvSpPr/>
      </dsp:nvSpPr>
      <dsp:spPr>
        <a:xfrm>
          <a:off x="7269743" y="43860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83A36C-0B70-4F22-B5CF-DD4EC16C234F}">
      <dsp:nvSpPr>
        <dsp:cNvPr id="0" name=""/>
        <dsp:cNvSpPr/>
      </dsp:nvSpPr>
      <dsp:spPr>
        <a:xfrm>
          <a:off x="6081743" y="2903743"/>
          <a:ext cx="4320000" cy="100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Data Models and Standards that Support Resident Screening &amp; Reduced Fraud</a:t>
          </a:r>
        </a:p>
      </dsp:txBody>
      <dsp:txXfrm>
        <a:off x="6081743" y="2903743"/>
        <a:ext cx="4320000" cy="10089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6FB7F-B5B4-3040-9069-E02A2B8856BF}" type="datetimeFigureOut">
              <a:rPr lang="en-US" smtClean="0"/>
              <a:t>9/23/20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BBC40-FC55-2C46-BC93-2F8E79E983CB}" type="slidenum">
              <a:rPr lang="en-US" smtClean="0"/>
              <a:t>‹#›</a:t>
            </a:fld>
            <a:endParaRPr lang="en-US"/>
          </a:p>
        </p:txBody>
      </p:sp>
    </p:spTree>
    <p:extLst>
      <p:ext uri="{BB962C8B-B14F-4D97-AF65-F5344CB8AC3E}">
        <p14:creationId xmlns:p14="http://schemas.microsoft.com/office/powerpoint/2010/main" val="234503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BBC40-FC55-2C46-BC93-2F8E79E983CB}" type="slidenum">
              <a:rPr lang="en-US" smtClean="0"/>
              <a:t>1</a:t>
            </a:fld>
            <a:endParaRPr lang="en-US"/>
          </a:p>
        </p:txBody>
      </p:sp>
    </p:spTree>
    <p:extLst>
      <p:ext uri="{BB962C8B-B14F-4D97-AF65-F5344CB8AC3E}">
        <p14:creationId xmlns:p14="http://schemas.microsoft.com/office/powerpoint/2010/main" val="101935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9BBC40-FC55-2C46-BC93-2F8E79E983CB}" type="slidenum">
              <a:rPr lang="en-US" smtClean="0"/>
              <a:t>2</a:t>
            </a:fld>
            <a:endParaRPr lang="en-US"/>
          </a:p>
        </p:txBody>
      </p:sp>
    </p:spTree>
    <p:extLst>
      <p:ext uri="{BB962C8B-B14F-4D97-AF65-F5344CB8AC3E}">
        <p14:creationId xmlns:p14="http://schemas.microsoft.com/office/powerpoint/2010/main" val="149715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075E-FBA9-EB4F-8CCE-9DF6FB3021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A3ABBC-EEF8-1C4C-BC06-33902C00F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B49397-336A-464E-BB40-9A3CB63B53EC}"/>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5" name="Footer Placeholder 4">
            <a:extLst>
              <a:ext uri="{FF2B5EF4-FFF2-40B4-BE49-F238E27FC236}">
                <a16:creationId xmlns:a16="http://schemas.microsoft.com/office/drawing/2014/main" id="{1661A5CE-3A86-B940-A3B4-B08528564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6AB12-B8E3-374A-9C0D-BA3FF47C1B0F}"/>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258516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78CD-DCE4-864B-A56E-6DACE33963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E28645-6E45-C745-8336-29889D9C2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18A7C-A737-234A-BE60-4A26B79A2081}"/>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5" name="Footer Placeholder 4">
            <a:extLst>
              <a:ext uri="{FF2B5EF4-FFF2-40B4-BE49-F238E27FC236}">
                <a16:creationId xmlns:a16="http://schemas.microsoft.com/office/drawing/2014/main" id="{4DE87D53-E33D-6648-956E-9C844575B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A5F34-CAD2-234F-B898-555A3080AF63}"/>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332470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5BCFB-B487-3646-86A9-F9F3E8FE83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AED6F3-739E-6140-9456-181F367252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ABAD9-2832-7340-9FBF-FBA33E240A07}"/>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5" name="Footer Placeholder 4">
            <a:extLst>
              <a:ext uri="{FF2B5EF4-FFF2-40B4-BE49-F238E27FC236}">
                <a16:creationId xmlns:a16="http://schemas.microsoft.com/office/drawing/2014/main" id="{767AE4B1-6A0F-404C-97DC-822261AD2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4664B-5BD2-934D-B84F-BB16F3AA6EA2}"/>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375404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EA1B-92AE-CF4E-A03C-FA5F52175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4087A4-330E-404D-8D5B-AEDC4F979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7065E-4EE0-3F4F-B3AD-701405502437}"/>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5" name="Footer Placeholder 4">
            <a:extLst>
              <a:ext uri="{FF2B5EF4-FFF2-40B4-BE49-F238E27FC236}">
                <a16:creationId xmlns:a16="http://schemas.microsoft.com/office/drawing/2014/main" id="{82D61CFA-3305-9647-A6A5-0148AAC1A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98BB9-00C2-8247-B2DA-5AC879262050}"/>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37273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4FBE-8A83-4743-A237-90B3FBE3A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08F98A-33E5-054F-82B8-F890AB263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637C31-2A1D-ED47-820A-4DFE8CA22096}"/>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5" name="Footer Placeholder 4">
            <a:extLst>
              <a:ext uri="{FF2B5EF4-FFF2-40B4-BE49-F238E27FC236}">
                <a16:creationId xmlns:a16="http://schemas.microsoft.com/office/drawing/2014/main" id="{F0841D89-B2B7-8941-A6D0-F894D0976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70802-D12B-0147-B2B4-585116932294}"/>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206078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1E62-2886-024C-B811-13447257F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1FC33-0324-BD4C-8F6B-E52F1B393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E7EFFC-FD08-6B4D-887E-52F447B39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A922AA-E648-9F4B-8750-A58E8467799B}"/>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6" name="Footer Placeholder 5">
            <a:extLst>
              <a:ext uri="{FF2B5EF4-FFF2-40B4-BE49-F238E27FC236}">
                <a16:creationId xmlns:a16="http://schemas.microsoft.com/office/drawing/2014/main" id="{06995783-A8E1-D746-9B88-C4C0BD316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1B136-06AD-7446-A130-57584FA29A64}"/>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97093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2564-B22A-254B-97FB-D0F342E3B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D26989-665C-F940-A151-8FEBF31A3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D0A70-9ABA-B04B-888B-E632F2765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7483D-FA8B-054C-8634-70F94F5FF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6A055A-F4F5-FE4C-A07D-94B07EB1A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81A93-8272-B342-83D9-A4F0DF0B7DD4}"/>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8" name="Footer Placeholder 7">
            <a:extLst>
              <a:ext uri="{FF2B5EF4-FFF2-40B4-BE49-F238E27FC236}">
                <a16:creationId xmlns:a16="http://schemas.microsoft.com/office/drawing/2014/main" id="{58889E5D-8104-2846-A3CF-94F7A5A13E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709F3F-6D01-A442-AD8B-4D96621E7DB7}"/>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337952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FF2D-8950-0B4F-973E-A16DC1ABBA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F4A606-5BF7-AC4D-8A88-22A6950E3074}"/>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4" name="Footer Placeholder 3">
            <a:extLst>
              <a:ext uri="{FF2B5EF4-FFF2-40B4-BE49-F238E27FC236}">
                <a16:creationId xmlns:a16="http://schemas.microsoft.com/office/drawing/2014/main" id="{4FF014F2-B940-B443-AC00-024158A093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84101A-3D8B-9641-A481-B2FDF5E6BA1A}"/>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202875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90A9A-3A15-6747-992A-FFFE2324AAF3}"/>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3" name="Footer Placeholder 2">
            <a:extLst>
              <a:ext uri="{FF2B5EF4-FFF2-40B4-BE49-F238E27FC236}">
                <a16:creationId xmlns:a16="http://schemas.microsoft.com/office/drawing/2014/main" id="{37A27A07-B57D-0548-B937-7476BCC18B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A451F4-A854-B645-8977-6B011A2AB3FA}"/>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238045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0ACD-D0AA-284E-842E-52B159703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737396-2CBA-CB49-8DC2-56DB9BE9C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14070B-3589-4D44-9378-9F3624518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426A0-89B2-064A-A8B7-5A75406DC10A}"/>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6" name="Footer Placeholder 5">
            <a:extLst>
              <a:ext uri="{FF2B5EF4-FFF2-40B4-BE49-F238E27FC236}">
                <a16:creationId xmlns:a16="http://schemas.microsoft.com/office/drawing/2014/main" id="{FACA2FC8-A1E4-E640-A9BD-58491C1AD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07E44-A8C2-5442-ACC8-35409F09EA0E}"/>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67323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AA54-ECAE-0F4C-B5FE-9112B9736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31444-0C6A-0940-9BEB-EF5541877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E247E-3469-2C4E-81AF-59B5BD3B6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B5E05-B826-0149-BBD5-AAE15409F1CD}"/>
              </a:ext>
            </a:extLst>
          </p:cNvPr>
          <p:cNvSpPr>
            <a:spLocks noGrp="1"/>
          </p:cNvSpPr>
          <p:nvPr>
            <p:ph type="dt" sz="half" idx="10"/>
          </p:nvPr>
        </p:nvSpPr>
        <p:spPr/>
        <p:txBody>
          <a:bodyPr/>
          <a:lstStyle/>
          <a:p>
            <a:fld id="{FB2D437E-C1D9-1F47-A3B2-6FA92A5913B1}" type="datetimeFigureOut">
              <a:rPr lang="en-US" smtClean="0"/>
              <a:t>9/23/20</a:t>
            </a:fld>
            <a:endParaRPr lang="en-US"/>
          </a:p>
        </p:txBody>
      </p:sp>
      <p:sp>
        <p:nvSpPr>
          <p:cNvPr id="6" name="Footer Placeholder 5">
            <a:extLst>
              <a:ext uri="{FF2B5EF4-FFF2-40B4-BE49-F238E27FC236}">
                <a16:creationId xmlns:a16="http://schemas.microsoft.com/office/drawing/2014/main" id="{D4DB99E0-685E-F14D-AA60-CB054DDDF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BAE1D-8DB1-574E-8028-4B386DFD9519}"/>
              </a:ext>
            </a:extLst>
          </p:cNvPr>
          <p:cNvSpPr>
            <a:spLocks noGrp="1"/>
          </p:cNvSpPr>
          <p:nvPr>
            <p:ph type="sldNum" sz="quarter" idx="12"/>
          </p:nvPr>
        </p:nvSpPr>
        <p:spPr/>
        <p:txBody>
          <a:bodyPr/>
          <a:lstStyle/>
          <a:p>
            <a:fld id="{5B24EE5D-A3F7-FE47-83A1-20C924C787F6}" type="slidenum">
              <a:rPr lang="en-US" smtClean="0"/>
              <a:t>‹#›</a:t>
            </a:fld>
            <a:endParaRPr lang="en-US"/>
          </a:p>
        </p:txBody>
      </p:sp>
    </p:spTree>
    <p:extLst>
      <p:ext uri="{BB962C8B-B14F-4D97-AF65-F5344CB8AC3E}">
        <p14:creationId xmlns:p14="http://schemas.microsoft.com/office/powerpoint/2010/main" val="161158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D30CB-9305-9A4F-97C7-92A2990FB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6F1C7-CE2E-D740-AD15-BDA2E19132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66C29-D394-8544-8B96-3C4ECED3DB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D437E-C1D9-1F47-A3B2-6FA92A5913B1}" type="datetimeFigureOut">
              <a:rPr lang="en-US" smtClean="0"/>
              <a:t>9/23/20</a:t>
            </a:fld>
            <a:endParaRPr lang="en-US"/>
          </a:p>
        </p:txBody>
      </p:sp>
      <p:sp>
        <p:nvSpPr>
          <p:cNvPr id="5" name="Footer Placeholder 4">
            <a:extLst>
              <a:ext uri="{FF2B5EF4-FFF2-40B4-BE49-F238E27FC236}">
                <a16:creationId xmlns:a16="http://schemas.microsoft.com/office/drawing/2014/main" id="{99166525-75AC-D64A-9B7C-7E145CAD0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057724-79B7-AC4C-B7B8-C33E89036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4EE5D-A3F7-FE47-83A1-20C924C787F6}" type="slidenum">
              <a:rPr lang="en-US" smtClean="0"/>
              <a:t>‹#›</a:t>
            </a:fld>
            <a:endParaRPr lang="en-US"/>
          </a:p>
        </p:txBody>
      </p:sp>
    </p:spTree>
    <p:extLst>
      <p:ext uri="{BB962C8B-B14F-4D97-AF65-F5344CB8AC3E}">
        <p14:creationId xmlns:p14="http://schemas.microsoft.com/office/powerpoint/2010/main" val="12114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C3A73AB-C832-9F46-AD62-F51287E55DA5}"/>
              </a:ext>
            </a:extLst>
          </p:cNvPr>
          <p:cNvSpPr txBox="1">
            <a:spLocks/>
          </p:cNvSpPr>
          <p:nvPr/>
        </p:nvSpPr>
        <p:spPr>
          <a:xfrm>
            <a:off x="1841633" y="570513"/>
            <a:ext cx="8508734" cy="97816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rgbClr val="215D90"/>
                </a:solidFill>
              </a:rPr>
              <a:t>WELCOME – Please setup Zoom</a:t>
            </a:r>
          </a:p>
        </p:txBody>
      </p:sp>
      <p:sp>
        <p:nvSpPr>
          <p:cNvPr id="9" name="Content Placeholder 2">
            <a:extLst>
              <a:ext uri="{FF2B5EF4-FFF2-40B4-BE49-F238E27FC236}">
                <a16:creationId xmlns:a16="http://schemas.microsoft.com/office/drawing/2014/main" id="{61B9E7AF-2DA1-B344-BDE9-CFC4C01B4DCC}"/>
              </a:ext>
            </a:extLst>
          </p:cNvPr>
          <p:cNvSpPr txBox="1">
            <a:spLocks/>
          </p:cNvSpPr>
          <p:nvPr/>
        </p:nvSpPr>
        <p:spPr>
          <a:xfrm>
            <a:off x="537267" y="1683518"/>
            <a:ext cx="5040533" cy="31040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mj-lt"/>
              <a:buAutoNum type="arabicPeriod"/>
            </a:pPr>
            <a:r>
              <a:rPr lang="en-US" sz="2400"/>
              <a:t>Please update your Zoom name by hovering over your name and selecting RENAME</a:t>
            </a:r>
          </a:p>
          <a:p>
            <a:pPr>
              <a:spcBef>
                <a:spcPts val="0"/>
              </a:spcBef>
              <a:buFont typeface="+mj-lt"/>
              <a:buAutoNum type="arabicPeriod"/>
            </a:pPr>
            <a:endParaRPr lang="en-US" sz="2400"/>
          </a:p>
          <a:p>
            <a:pPr>
              <a:spcBef>
                <a:spcPts val="0"/>
              </a:spcBef>
              <a:buFont typeface="+mj-lt"/>
              <a:buAutoNum type="arabicPeriod"/>
            </a:pPr>
            <a:r>
              <a:rPr lang="en-US" sz="2400"/>
              <a:t>Follow the format [FIRST NAME] [LAST NAME] – [Company]</a:t>
            </a:r>
          </a:p>
          <a:p>
            <a:pPr>
              <a:spcBef>
                <a:spcPts val="0"/>
              </a:spcBef>
              <a:buFont typeface="+mj-lt"/>
              <a:buAutoNum type="arabicPeriod"/>
            </a:pPr>
            <a:endParaRPr lang="en-US" sz="2400"/>
          </a:p>
          <a:p>
            <a:pPr>
              <a:spcBef>
                <a:spcPts val="0"/>
              </a:spcBef>
              <a:buFont typeface="+mj-lt"/>
              <a:buAutoNum type="arabicPeriod"/>
            </a:pPr>
            <a:r>
              <a:rPr lang="en-US" sz="2400"/>
              <a:t>If you have also dialed in by phone, dial your Participant ID into your phone #??#</a:t>
            </a:r>
          </a:p>
          <a:p>
            <a:endParaRPr lang="en-US" sz="2400"/>
          </a:p>
        </p:txBody>
      </p:sp>
      <p:pic>
        <p:nvPicPr>
          <p:cNvPr id="13" name="Picture 12" descr="A screenshot of a cell phone&#10;&#10;Description automatically generated">
            <a:extLst>
              <a:ext uri="{FF2B5EF4-FFF2-40B4-BE49-F238E27FC236}">
                <a16:creationId xmlns:a16="http://schemas.microsoft.com/office/drawing/2014/main" id="{23C5F341-09F7-FD4F-8E64-D7988CE1FAAC}"/>
              </a:ext>
            </a:extLst>
          </p:cNvPr>
          <p:cNvPicPr>
            <a:picLocks noChangeAspect="1"/>
          </p:cNvPicPr>
          <p:nvPr/>
        </p:nvPicPr>
        <p:blipFill>
          <a:blip r:embed="rId3"/>
          <a:stretch>
            <a:fillRect/>
          </a:stretch>
        </p:blipFill>
        <p:spPr>
          <a:xfrm>
            <a:off x="5757287" y="1100044"/>
            <a:ext cx="5977903" cy="3687482"/>
          </a:xfrm>
          <a:prstGeom prst="rect">
            <a:avLst/>
          </a:prstGeom>
        </p:spPr>
      </p:pic>
      <p:pic>
        <p:nvPicPr>
          <p:cNvPr id="15" name="Picture 14">
            <a:extLst>
              <a:ext uri="{FF2B5EF4-FFF2-40B4-BE49-F238E27FC236}">
                <a16:creationId xmlns:a16="http://schemas.microsoft.com/office/drawing/2014/main" id="{AFD82F5A-716C-7448-8B17-6FAFA86DC1F3}"/>
              </a:ext>
            </a:extLst>
          </p:cNvPr>
          <p:cNvPicPr>
            <a:picLocks noChangeAspect="1"/>
          </p:cNvPicPr>
          <p:nvPr/>
        </p:nvPicPr>
        <p:blipFill>
          <a:blip r:embed="rId4"/>
          <a:stretch>
            <a:fillRect/>
          </a:stretch>
        </p:blipFill>
        <p:spPr>
          <a:xfrm>
            <a:off x="5757287" y="5016963"/>
            <a:ext cx="3924300" cy="1155700"/>
          </a:xfrm>
          <a:prstGeom prst="rect">
            <a:avLst/>
          </a:prstGeom>
        </p:spPr>
      </p:pic>
    </p:spTree>
    <p:extLst>
      <p:ext uri="{BB962C8B-B14F-4D97-AF65-F5344CB8AC3E}">
        <p14:creationId xmlns:p14="http://schemas.microsoft.com/office/powerpoint/2010/main" val="152661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5479C-7269-DA4C-A769-24A10442698B}"/>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Let’s get started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2FEFFD-8B2E-CE4B-81E2-8292F10AB595}"/>
              </a:ext>
            </a:extLst>
          </p:cNvPr>
          <p:cNvSpPr>
            <a:spLocks noGrp="1"/>
          </p:cNvSpPr>
          <p:nvPr>
            <p:ph idx="1"/>
          </p:nvPr>
        </p:nvSpPr>
        <p:spPr>
          <a:xfrm>
            <a:off x="4447308" y="591344"/>
            <a:ext cx="6906491" cy="5585619"/>
          </a:xfrm>
        </p:spPr>
        <p:txBody>
          <a:bodyPr anchor="ctr">
            <a:normAutofit/>
          </a:bodyPr>
          <a:lstStyle/>
          <a:p>
            <a:r>
              <a:rPr lang="en-US" sz="3600" dirty="0"/>
              <a:t>What are key sources of fraud in resident screening?</a:t>
            </a:r>
          </a:p>
          <a:p>
            <a:r>
              <a:rPr lang="en-US" sz="3600" dirty="0"/>
              <a:t>What are symptoms of fraud in the screening process?</a:t>
            </a:r>
          </a:p>
          <a:p>
            <a:r>
              <a:rPr lang="en-US" sz="3600" dirty="0"/>
              <a:t>What new systems or data is available to prevent fraud?</a:t>
            </a:r>
          </a:p>
          <a:p>
            <a:r>
              <a:rPr lang="en-US" sz="3600" dirty="0"/>
              <a:t>What property operations will prevent or reduce fraud?</a:t>
            </a:r>
          </a:p>
          <a:p>
            <a:endParaRPr lang="en-US" sz="3200" dirty="0"/>
          </a:p>
        </p:txBody>
      </p:sp>
    </p:spTree>
    <p:extLst>
      <p:ext uri="{BB962C8B-B14F-4D97-AF65-F5344CB8AC3E}">
        <p14:creationId xmlns:p14="http://schemas.microsoft.com/office/powerpoint/2010/main" val="305964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23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23E5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3F835-9697-E446-981F-070BF440AFFF}"/>
              </a:ext>
            </a:extLst>
          </p:cNvPr>
          <p:cNvSpPr>
            <a:spLocks noGrp="1"/>
          </p:cNvSpPr>
          <p:nvPr>
            <p:ph type="ctrTitle"/>
          </p:nvPr>
        </p:nvSpPr>
        <p:spPr>
          <a:xfrm>
            <a:off x="1109980" y="4277356"/>
            <a:ext cx="9966960" cy="1560320"/>
          </a:xfrm>
        </p:spPr>
        <p:txBody>
          <a:bodyPr>
            <a:normAutofit/>
          </a:bodyPr>
          <a:lstStyle/>
          <a:p>
            <a:r>
              <a:rPr lang="en-US" sz="5800" dirty="0">
                <a:solidFill>
                  <a:srgbClr val="223E5C"/>
                </a:solidFill>
              </a:rPr>
              <a:t>Resident Screening Workgroup</a:t>
            </a:r>
          </a:p>
        </p:txBody>
      </p:sp>
      <p:sp>
        <p:nvSpPr>
          <p:cNvPr id="3" name="Subtitle 2">
            <a:extLst>
              <a:ext uri="{FF2B5EF4-FFF2-40B4-BE49-F238E27FC236}">
                <a16:creationId xmlns:a16="http://schemas.microsoft.com/office/drawing/2014/main" id="{5542E084-116A-4149-87AE-0473EEE0CDE2}"/>
              </a:ext>
            </a:extLst>
          </p:cNvPr>
          <p:cNvSpPr>
            <a:spLocks noGrp="1"/>
          </p:cNvSpPr>
          <p:nvPr>
            <p:ph type="subTitle" idx="1"/>
          </p:nvPr>
        </p:nvSpPr>
        <p:spPr>
          <a:xfrm>
            <a:off x="1709530" y="5799489"/>
            <a:ext cx="8767860" cy="440822"/>
          </a:xfrm>
        </p:spPr>
        <p:txBody>
          <a:bodyPr>
            <a:normAutofit/>
          </a:bodyPr>
          <a:lstStyle/>
          <a:p>
            <a:r>
              <a:rPr lang="en-US" sz="2000" dirty="0">
                <a:solidFill>
                  <a:srgbClr val="223E5C"/>
                </a:solidFill>
              </a:rPr>
              <a:t>27 August 2020</a:t>
            </a:r>
          </a:p>
        </p:txBody>
      </p:sp>
      <p:pic>
        <p:nvPicPr>
          <p:cNvPr id="5" name="Picture 4" descr="A close up of a sign&#10;&#10;Description automatically generated">
            <a:extLst>
              <a:ext uri="{FF2B5EF4-FFF2-40B4-BE49-F238E27FC236}">
                <a16:creationId xmlns:a16="http://schemas.microsoft.com/office/drawing/2014/main" id="{A1D3BEFE-C6F0-A444-A13D-C5726EA66FF5}"/>
              </a:ext>
            </a:extLst>
          </p:cNvPr>
          <p:cNvPicPr>
            <a:picLocks noChangeAspect="1"/>
          </p:cNvPicPr>
          <p:nvPr/>
        </p:nvPicPr>
        <p:blipFill rotWithShape="1">
          <a:blip r:embed="rId3"/>
          <a:srcRect t="3274" r="1" b="1"/>
          <a:stretch/>
        </p:blipFill>
        <p:spPr>
          <a:xfrm>
            <a:off x="243840" y="256540"/>
            <a:ext cx="11704320" cy="3764276"/>
          </a:xfrm>
          <a:prstGeom prst="rect">
            <a:avLst/>
          </a:prstGeom>
        </p:spPr>
      </p:pic>
    </p:spTree>
    <p:extLst>
      <p:ext uri="{BB962C8B-B14F-4D97-AF65-F5344CB8AC3E}">
        <p14:creationId xmlns:p14="http://schemas.microsoft.com/office/powerpoint/2010/main" val="151776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518BED-9578-1142-B6D3-0AF1DDDFAEFD}"/>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Code of Conduct</a:t>
            </a:r>
          </a:p>
        </p:txBody>
      </p:sp>
      <p:graphicFrame>
        <p:nvGraphicFramePr>
          <p:cNvPr id="6" name="Content Placeholder 3">
            <a:extLst>
              <a:ext uri="{FF2B5EF4-FFF2-40B4-BE49-F238E27FC236}">
                <a16:creationId xmlns:a16="http://schemas.microsoft.com/office/drawing/2014/main" id="{4901F0AB-7EEA-4C61-A22F-7068F276AEAD}"/>
              </a:ext>
            </a:extLst>
          </p:cNvPr>
          <p:cNvGraphicFramePr>
            <a:graphicFrameLocks noGrp="1"/>
          </p:cNvGraphicFramePr>
          <p:nvPr>
            <p:ph idx="1"/>
            <p:extLst>
              <p:ext uri="{D42A27DB-BD31-4B8C-83A1-F6EECF244321}">
                <p14:modId xmlns:p14="http://schemas.microsoft.com/office/powerpoint/2010/main" val="1140336816"/>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03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A60B-F252-8A47-90B3-CED2997E9681}"/>
              </a:ext>
            </a:extLst>
          </p:cNvPr>
          <p:cNvSpPr>
            <a:spLocks noGrp="1"/>
          </p:cNvSpPr>
          <p:nvPr>
            <p:ph type="title"/>
          </p:nvPr>
        </p:nvSpPr>
        <p:spPr>
          <a:xfrm>
            <a:off x="1136428" y="627564"/>
            <a:ext cx="7474172" cy="1325563"/>
          </a:xfrm>
        </p:spPr>
        <p:txBody>
          <a:bodyPr>
            <a:normAutofit/>
          </a:bodyPr>
          <a:lstStyle/>
          <a:p>
            <a:r>
              <a:rPr lang="en-US"/>
              <a:t>Agenda</a:t>
            </a:r>
            <a:endParaRPr lang="en-US" dirty="0"/>
          </a:p>
        </p:txBody>
      </p:sp>
      <p:sp>
        <p:nvSpPr>
          <p:cNvPr id="14" name="Content Placeholder 2">
            <a:extLst>
              <a:ext uri="{FF2B5EF4-FFF2-40B4-BE49-F238E27FC236}">
                <a16:creationId xmlns:a16="http://schemas.microsoft.com/office/drawing/2014/main" id="{6CB078B8-F9BB-9743-8FB1-A6B171FED034}"/>
              </a:ext>
            </a:extLst>
          </p:cNvPr>
          <p:cNvSpPr>
            <a:spLocks noGrp="1"/>
          </p:cNvSpPr>
          <p:nvPr>
            <p:ph idx="1"/>
          </p:nvPr>
        </p:nvSpPr>
        <p:spPr>
          <a:xfrm>
            <a:off x="1136429" y="2278173"/>
            <a:ext cx="6467867" cy="3450613"/>
          </a:xfrm>
        </p:spPr>
        <p:txBody>
          <a:bodyPr anchor="ctr">
            <a:normAutofit/>
          </a:bodyPr>
          <a:lstStyle/>
          <a:p>
            <a:pPr lvl="0"/>
            <a:r>
              <a:rPr lang="en-US" sz="2400" dirty="0"/>
              <a:t>Code of Conduct</a:t>
            </a:r>
          </a:p>
          <a:p>
            <a:pPr lvl="0"/>
            <a:r>
              <a:rPr lang="en-US" sz="2400" dirty="0"/>
              <a:t>Introductions (if necessary)</a:t>
            </a:r>
          </a:p>
          <a:p>
            <a:pPr lvl="0"/>
            <a:r>
              <a:rPr lang="en-US" sz="2400" dirty="0"/>
              <a:t>Leadership &amp; nominations reminder</a:t>
            </a:r>
          </a:p>
          <a:p>
            <a:pPr lvl="0"/>
            <a:r>
              <a:rPr lang="en-US" sz="2400" dirty="0"/>
              <a:t>Mission &amp; plan review</a:t>
            </a:r>
          </a:p>
          <a:p>
            <a:pPr lvl="0"/>
            <a:r>
              <a:rPr lang="en-US" sz="2400" dirty="0"/>
              <a:t>Discuss next steps</a:t>
            </a:r>
          </a:p>
          <a:p>
            <a:pPr lvl="0"/>
            <a:r>
              <a:rPr lang="en-US" sz="2400" dirty="0"/>
              <a:t>Other items as necessary</a:t>
            </a:r>
          </a:p>
        </p:txBody>
      </p:sp>
      <p:sp>
        <p:nvSpPr>
          <p:cNvPr id="15"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 List">
            <a:extLst>
              <a:ext uri="{FF2B5EF4-FFF2-40B4-BE49-F238E27FC236}">
                <a16:creationId xmlns:a16="http://schemas.microsoft.com/office/drawing/2014/main" id="{9EC6DAB5-F276-465F-9E42-E64FE0D936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70199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1B02-C327-5144-B104-5E6BE3E26E9B}"/>
              </a:ext>
            </a:extLst>
          </p:cNvPr>
          <p:cNvSpPr>
            <a:spLocks noGrp="1"/>
          </p:cNvSpPr>
          <p:nvPr>
            <p:ph type="title"/>
          </p:nvPr>
        </p:nvSpPr>
        <p:spPr>
          <a:xfrm>
            <a:off x="713295" y="-162555"/>
            <a:ext cx="10765410" cy="1207269"/>
          </a:xfrm>
        </p:spPr>
        <p:txBody>
          <a:bodyPr vert="horz" lIns="91440" tIns="45720" rIns="91440" bIns="45720" rtlCol="0" anchor="b">
            <a:normAutofit/>
          </a:bodyPr>
          <a:lstStyle/>
          <a:p>
            <a:pPr algn="ctr"/>
            <a:r>
              <a:rPr lang="en-US" sz="6000" dirty="0"/>
              <a:t>Resident Screening Leadership</a:t>
            </a:r>
          </a:p>
        </p:txBody>
      </p:sp>
      <p:sp>
        <p:nvSpPr>
          <p:cNvPr id="13" name="Content Placeholder 12">
            <a:extLst>
              <a:ext uri="{FF2B5EF4-FFF2-40B4-BE49-F238E27FC236}">
                <a16:creationId xmlns:a16="http://schemas.microsoft.com/office/drawing/2014/main" id="{4185AE81-C2A3-407B-981F-235E90AABF2A}"/>
              </a:ext>
            </a:extLst>
          </p:cNvPr>
          <p:cNvSpPr>
            <a:spLocks noGrp="1"/>
          </p:cNvSpPr>
          <p:nvPr>
            <p:ph idx="1"/>
          </p:nvPr>
        </p:nvSpPr>
        <p:spPr>
          <a:xfrm>
            <a:off x="1013822" y="4428447"/>
            <a:ext cx="4120054" cy="3114233"/>
          </a:xfrm>
        </p:spPr>
        <p:txBody>
          <a:bodyPr vert="horz" lIns="91440" tIns="45720" rIns="91440" bIns="45720" rtlCol="0">
            <a:normAutofit/>
          </a:bodyPr>
          <a:lstStyle/>
          <a:p>
            <a:pPr marL="0" indent="0" algn="ctr" fontAlgn="base">
              <a:buNone/>
            </a:pPr>
            <a:r>
              <a:rPr lang="en-US" dirty="0"/>
              <a:t>Kelly Myers</a:t>
            </a:r>
          </a:p>
          <a:p>
            <a:pPr marL="0" indent="0" algn="ctr" fontAlgn="base">
              <a:buNone/>
            </a:pPr>
            <a:r>
              <a:rPr lang="en-US" sz="2000" i="1" dirty="0"/>
              <a:t>Director of Ancillary and Procurement Roscoe Property Management</a:t>
            </a:r>
          </a:p>
        </p:txBody>
      </p:sp>
      <p:cxnSp>
        <p:nvCxnSpPr>
          <p:cNvPr id="16" name="Straight Connector 15">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smiling for the camera&#10;&#10;Description automatically generated">
            <a:extLst>
              <a:ext uri="{FF2B5EF4-FFF2-40B4-BE49-F238E27FC236}">
                <a16:creationId xmlns:a16="http://schemas.microsoft.com/office/drawing/2014/main" id="{B89F5339-68DD-BB4F-B9BC-6D1A47B29094}"/>
              </a:ext>
            </a:extLst>
          </p:cNvPr>
          <p:cNvPicPr>
            <a:picLocks noChangeAspect="1"/>
          </p:cNvPicPr>
          <p:nvPr/>
        </p:nvPicPr>
        <p:blipFill>
          <a:blip r:embed="rId2"/>
          <a:stretch>
            <a:fillRect/>
          </a:stretch>
        </p:blipFill>
        <p:spPr>
          <a:xfrm>
            <a:off x="1925916" y="1565533"/>
            <a:ext cx="2316889" cy="2316889"/>
          </a:xfrm>
          <a:prstGeom prst="rect">
            <a:avLst/>
          </a:prstGeom>
        </p:spPr>
      </p:pic>
      <p:sp>
        <p:nvSpPr>
          <p:cNvPr id="14" name="Content Placeholder 12">
            <a:extLst>
              <a:ext uri="{FF2B5EF4-FFF2-40B4-BE49-F238E27FC236}">
                <a16:creationId xmlns:a16="http://schemas.microsoft.com/office/drawing/2014/main" id="{A38589C8-4738-F645-B1FF-E2F0762FECBA}"/>
              </a:ext>
            </a:extLst>
          </p:cNvPr>
          <p:cNvSpPr txBox="1">
            <a:spLocks/>
          </p:cNvSpPr>
          <p:nvPr/>
        </p:nvSpPr>
        <p:spPr>
          <a:xfrm>
            <a:off x="7152719" y="4428447"/>
            <a:ext cx="4120054" cy="3114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dirty="0"/>
              <a:t>Nikki Paepule</a:t>
            </a:r>
          </a:p>
          <a:p>
            <a:pPr marL="0" indent="0" algn="ctr" fontAlgn="base">
              <a:buFont typeface="Arial" panose="020B0604020202020204" pitchFamily="34" charset="0"/>
              <a:buNone/>
            </a:pPr>
            <a:r>
              <a:rPr lang="en-US" sz="2000" i="1" dirty="0"/>
              <a:t>Director, Receivables &amp; Screening Departments - Greystar</a:t>
            </a:r>
          </a:p>
        </p:txBody>
      </p:sp>
      <p:pic>
        <p:nvPicPr>
          <p:cNvPr id="7" name="Picture 6" descr="A person wearing glasses and smiling at the camera&#10;&#10;Description automatically generated">
            <a:extLst>
              <a:ext uri="{FF2B5EF4-FFF2-40B4-BE49-F238E27FC236}">
                <a16:creationId xmlns:a16="http://schemas.microsoft.com/office/drawing/2014/main" id="{7C8C5992-C7D3-BD49-B5B7-B6905CB87327}"/>
              </a:ext>
            </a:extLst>
          </p:cNvPr>
          <p:cNvPicPr>
            <a:picLocks noChangeAspect="1"/>
          </p:cNvPicPr>
          <p:nvPr/>
        </p:nvPicPr>
        <p:blipFill>
          <a:blip r:embed="rId3"/>
          <a:stretch>
            <a:fillRect/>
          </a:stretch>
        </p:blipFill>
        <p:spPr>
          <a:xfrm>
            <a:off x="7821065" y="1448850"/>
            <a:ext cx="2783362" cy="2550253"/>
          </a:xfrm>
          <a:prstGeom prst="rect">
            <a:avLst/>
          </a:prstGeom>
        </p:spPr>
      </p:pic>
    </p:spTree>
    <p:extLst>
      <p:ext uri="{BB962C8B-B14F-4D97-AF65-F5344CB8AC3E}">
        <p14:creationId xmlns:p14="http://schemas.microsoft.com/office/powerpoint/2010/main" val="176402880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B9A82-2EEA-C94F-AF36-ACBCB0952B5F}"/>
              </a:ext>
            </a:extLst>
          </p:cNvPr>
          <p:cNvSpPr>
            <a:spLocks noGrp="1"/>
          </p:cNvSpPr>
          <p:nvPr>
            <p:ph type="title"/>
          </p:nvPr>
        </p:nvSpPr>
        <p:spPr>
          <a:xfrm>
            <a:off x="594360" y="637125"/>
            <a:ext cx="3802276" cy="5256371"/>
          </a:xfrm>
        </p:spPr>
        <p:txBody>
          <a:bodyPr>
            <a:normAutofit/>
          </a:bodyPr>
          <a:lstStyle/>
          <a:p>
            <a:r>
              <a:rPr lang="en-US" sz="4800" dirty="0"/>
              <a:t>In addition to yourself, we are looking for…</a:t>
            </a:r>
          </a:p>
        </p:txBody>
      </p:sp>
      <p:graphicFrame>
        <p:nvGraphicFramePr>
          <p:cNvPr id="5" name="Content Placeholder 2">
            <a:extLst>
              <a:ext uri="{FF2B5EF4-FFF2-40B4-BE49-F238E27FC236}">
                <a16:creationId xmlns:a16="http://schemas.microsoft.com/office/drawing/2014/main" id="{E421CC2C-AB3D-4C81-A7C6-691C5CAB0E26}"/>
              </a:ext>
            </a:extLst>
          </p:cNvPr>
          <p:cNvGraphicFramePr>
            <a:graphicFrameLocks noGrp="1"/>
          </p:cNvGraphicFramePr>
          <p:nvPr>
            <p:ph idx="1"/>
            <p:extLst>
              <p:ext uri="{D42A27DB-BD31-4B8C-83A1-F6EECF244321}">
                <p14:modId xmlns:p14="http://schemas.microsoft.com/office/powerpoint/2010/main" val="2045621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53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DA712-63B1-EB4F-AC5C-04F7F18D5CE6}"/>
              </a:ext>
            </a:extLst>
          </p:cNvPr>
          <p:cNvSpPr>
            <a:spLocks noGrp="1"/>
          </p:cNvSpPr>
          <p:nvPr>
            <p:ph type="title"/>
          </p:nvPr>
        </p:nvSpPr>
        <p:spPr>
          <a:xfrm>
            <a:off x="1193690" y="686757"/>
            <a:ext cx="10410524" cy="1193533"/>
          </a:xfrm>
        </p:spPr>
        <p:txBody>
          <a:bodyPr>
            <a:normAutofit/>
          </a:bodyPr>
          <a:lstStyle/>
          <a:p>
            <a:r>
              <a:rPr lang="en-US" dirty="0">
                <a:solidFill>
                  <a:srgbClr val="FFFFFF"/>
                </a:solidFill>
              </a:rPr>
              <a:t>Mission</a:t>
            </a: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7915AF-7F76-F641-8BAC-C9BE0A5E0535}"/>
              </a:ext>
            </a:extLst>
          </p:cNvPr>
          <p:cNvSpPr>
            <a:spLocks noGrp="1"/>
          </p:cNvSpPr>
          <p:nvPr>
            <p:ph idx="1"/>
          </p:nvPr>
        </p:nvSpPr>
        <p:spPr>
          <a:xfrm>
            <a:off x="1193690" y="1884346"/>
            <a:ext cx="10410524" cy="4568082"/>
          </a:xfrm>
        </p:spPr>
        <p:txBody>
          <a:bodyPr>
            <a:normAutofit lnSpcReduction="10000"/>
          </a:bodyPr>
          <a:lstStyle/>
          <a:p>
            <a:pPr marL="0" indent="0">
              <a:buNone/>
            </a:pPr>
            <a:r>
              <a:rPr lang="en-US" dirty="0">
                <a:solidFill>
                  <a:srgbClr val="FFFFFF"/>
                </a:solidFill>
              </a:rPr>
              <a:t>The real estate industry needs new ways to manage and mitigate customer risk given the rapidly evolving regulatory space that varies widely between jurisdictions.  Meanwhile, privacy regulations are making it difficult and expensive to aggregate an accurate risk model for each potential resident, despite new analytics, payment models and methods for measuring risk across real estate company customers.  The group will create a resident risk evaluation best practices and data integration standards that reflects modern tools, data, regulatory requirements, property and applicant types, and other best practices to ensure that properties have an accurate model for each and every potential customer.  This will reduce fraud and increase on-time payments for many properties. </a:t>
            </a:r>
            <a:endParaRPr lang="en-US" sz="2000" dirty="0">
              <a:solidFill>
                <a:srgbClr val="FFFFFF"/>
              </a:solidFill>
            </a:endParaRPr>
          </a:p>
        </p:txBody>
      </p:sp>
    </p:spTree>
    <p:extLst>
      <p:ext uri="{BB962C8B-B14F-4D97-AF65-F5344CB8AC3E}">
        <p14:creationId xmlns:p14="http://schemas.microsoft.com/office/powerpoint/2010/main" val="29854485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A712-63B1-EB4F-AC5C-04F7F18D5CE6}"/>
              </a:ext>
            </a:extLst>
          </p:cNvPr>
          <p:cNvSpPr>
            <a:spLocks noGrp="1"/>
          </p:cNvSpPr>
          <p:nvPr>
            <p:ph type="title"/>
          </p:nvPr>
        </p:nvSpPr>
        <p:spPr>
          <a:xfrm>
            <a:off x="396573" y="320675"/>
            <a:ext cx="11407487" cy="1325563"/>
          </a:xfrm>
        </p:spPr>
        <p:txBody>
          <a:bodyPr>
            <a:normAutofit/>
          </a:bodyPr>
          <a:lstStyle/>
          <a:p>
            <a:r>
              <a:rPr lang="en-US" sz="5400"/>
              <a:t>Outcomes</a:t>
            </a:r>
          </a:p>
        </p:txBody>
      </p:sp>
      <p:sp>
        <p:nvSpPr>
          <p:cNvPr id="16" name="Rectangle 15">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86B44479-4033-4853-B144-CF56F12087D2}"/>
              </a:ext>
            </a:extLst>
          </p:cNvPr>
          <p:cNvGraphicFramePr>
            <a:graphicFrameLocks noGrp="1"/>
          </p:cNvGraphicFramePr>
          <p:nvPr>
            <p:ph idx="1"/>
            <p:extLst>
              <p:ext uri="{D42A27DB-BD31-4B8C-83A1-F6EECF244321}">
                <p14:modId xmlns:p14="http://schemas.microsoft.com/office/powerpoint/2010/main" val="90653041"/>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57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6547BD5-BA64-5649-AE05-AF7C1869944B}"/>
              </a:ext>
            </a:extLst>
          </p:cNvPr>
          <p:cNvSpPr>
            <a:spLocks noGrp="1"/>
          </p:cNvSpPr>
          <p:nvPr>
            <p:ph type="title"/>
          </p:nvPr>
        </p:nvSpPr>
        <p:spPr>
          <a:xfrm>
            <a:off x="1014141" y="1450655"/>
            <a:ext cx="3932030" cy="3956690"/>
          </a:xfrm>
        </p:spPr>
        <p:txBody>
          <a:bodyPr anchor="ctr">
            <a:normAutofit/>
          </a:bodyPr>
          <a:lstStyle/>
          <a:p>
            <a:r>
              <a:rPr lang="en-US" sz="6200" dirty="0">
                <a:solidFill>
                  <a:schemeClr val="bg1"/>
                </a:solidFill>
              </a:rPr>
              <a:t>Risk, Fraud, Compliance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F80BA0-A497-834C-A03D-49C723953C01}"/>
              </a:ext>
            </a:extLst>
          </p:cNvPr>
          <p:cNvSpPr>
            <a:spLocks noGrp="1"/>
          </p:cNvSpPr>
          <p:nvPr>
            <p:ph idx="1"/>
          </p:nvPr>
        </p:nvSpPr>
        <p:spPr>
          <a:xfrm>
            <a:off x="6064635" y="1770213"/>
            <a:ext cx="5008901" cy="4571972"/>
          </a:xfrm>
        </p:spPr>
        <p:txBody>
          <a:bodyPr numCol="2" anchor="ctr">
            <a:normAutofit/>
          </a:bodyPr>
          <a:lstStyle/>
          <a:p>
            <a:r>
              <a:rPr lang="en-US" dirty="0">
                <a:solidFill>
                  <a:schemeClr val="bg1"/>
                </a:solidFill>
              </a:rPr>
              <a:t>Identity</a:t>
            </a:r>
          </a:p>
          <a:p>
            <a:r>
              <a:rPr lang="en-US" dirty="0">
                <a:solidFill>
                  <a:schemeClr val="bg1"/>
                </a:solidFill>
              </a:rPr>
              <a:t>Address</a:t>
            </a:r>
          </a:p>
          <a:p>
            <a:r>
              <a:rPr lang="en-US" dirty="0">
                <a:solidFill>
                  <a:schemeClr val="bg1"/>
                </a:solidFill>
              </a:rPr>
              <a:t>Employment</a:t>
            </a:r>
          </a:p>
          <a:p>
            <a:r>
              <a:rPr lang="en-US" dirty="0">
                <a:solidFill>
                  <a:schemeClr val="bg1"/>
                </a:solidFill>
              </a:rPr>
              <a:t>Synthetic</a:t>
            </a:r>
          </a:p>
          <a:p>
            <a:r>
              <a:rPr lang="en-US" dirty="0">
                <a:solidFill>
                  <a:schemeClr val="bg1"/>
                </a:solidFill>
              </a:rPr>
              <a:t>Application</a:t>
            </a:r>
          </a:p>
          <a:p>
            <a:r>
              <a:rPr lang="en-US" dirty="0">
                <a:solidFill>
                  <a:schemeClr val="bg1"/>
                </a:solidFill>
              </a:rPr>
              <a:t>Income</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Criminal records</a:t>
            </a:r>
          </a:p>
          <a:p>
            <a:r>
              <a:rPr lang="en-US" dirty="0">
                <a:solidFill>
                  <a:schemeClr val="bg1"/>
                </a:solidFill>
              </a:rPr>
              <a:t>Fair housing</a:t>
            </a:r>
          </a:p>
          <a:p>
            <a:r>
              <a:rPr lang="en-US" dirty="0">
                <a:solidFill>
                  <a:schemeClr val="bg1"/>
                </a:solidFill>
              </a:rPr>
              <a:t>Evictions</a:t>
            </a:r>
          </a:p>
          <a:p>
            <a:r>
              <a:rPr lang="en-US" dirty="0">
                <a:solidFill>
                  <a:schemeClr val="bg1"/>
                </a:solidFill>
              </a:rPr>
              <a:t>Late payments</a:t>
            </a:r>
          </a:p>
          <a:p>
            <a:r>
              <a:rPr lang="en-US" dirty="0">
                <a:solidFill>
                  <a:schemeClr val="bg1"/>
                </a:solidFill>
              </a:rPr>
              <a:t>Return scoring</a:t>
            </a:r>
          </a:p>
          <a:p>
            <a:endParaRPr lang="en-US" sz="1700" dirty="0">
              <a:solidFill>
                <a:schemeClr val="bg1"/>
              </a:solidFill>
            </a:endParaRPr>
          </a:p>
          <a:p>
            <a:endParaRPr lang="en-US" sz="1700" dirty="0">
              <a:solidFill>
                <a:schemeClr val="bg1"/>
              </a:solidFill>
            </a:endParaRPr>
          </a:p>
        </p:txBody>
      </p:sp>
    </p:spTree>
    <p:extLst>
      <p:ext uri="{BB962C8B-B14F-4D97-AF65-F5344CB8AC3E}">
        <p14:creationId xmlns:p14="http://schemas.microsoft.com/office/powerpoint/2010/main" val="3896474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398</Words>
  <Application>Microsoft Macintosh PowerPoint</Application>
  <PresentationFormat>Widescreen</PresentationFormat>
  <Paragraphs>62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Resident Screening Workgroup</vt:lpstr>
      <vt:lpstr>Code of Conduct</vt:lpstr>
      <vt:lpstr>Agenda</vt:lpstr>
      <vt:lpstr>Resident Screening Leadership</vt:lpstr>
      <vt:lpstr>In addition to yourself, we are looking for…</vt:lpstr>
      <vt:lpstr>Mission</vt:lpstr>
      <vt:lpstr>Outcomes</vt:lpstr>
      <vt:lpstr>Risk, Fraud, Compliance</vt:lpstr>
      <vt:lpstr>Let’s get started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Dunphy</dc:creator>
  <cp:lastModifiedBy>Emily Wilson</cp:lastModifiedBy>
  <cp:revision>6</cp:revision>
  <dcterms:created xsi:type="dcterms:W3CDTF">2020-08-27T13:58:33Z</dcterms:created>
  <dcterms:modified xsi:type="dcterms:W3CDTF">2020-09-24T16:29:20Z</dcterms:modified>
</cp:coreProperties>
</file>